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AEDBFF-AA95-4565-B967-868313CB1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646367-8166-4F44-9EF8-6CECFB164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96073F-1CC3-43D6-854C-DF74EFBF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ECBF0B-7D61-4952-BD03-BFBFD8D7C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4889C7-841B-4FE0-AA0E-31461102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0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F9A79-9F8B-4A18-AD1E-9C1613515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668ECA-09F2-4D48-9590-9FD1B4B17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6934D9-8B42-444C-8E59-73B10A049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16D0D5-42AD-423E-8D50-CC0FC3008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4C86DE-D287-4FC6-B5E1-6E9BAA38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0C0EC-C4A6-4EFE-8A4E-1CAD57D67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AF0743-BF8E-4049-9524-7E9BB6BF0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287F7-8C62-4AB8-8799-939A9F36E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9CB284-B1A4-4414-8A38-771E7A232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3CCA0B-D61E-4A3A-999D-06035BDD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46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07732E-1D83-43CD-BF0A-C36C4D5ED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53D71F-42E0-4655-8C40-5E41B6AEA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4FE4DB-C6C8-4ED7-9A7C-4DC1F4CFF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1C4090-0553-4AFF-AA2A-C76893B5C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9AEAE0-D95C-4CF4-ACB8-DF78C64C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1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A5B53-E265-4192-9F92-A26ABA3B2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FACD98-D259-41E0-843D-947D27009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A62367-3D44-49AE-94D9-DF7594A8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C1BE14-F253-4F49-9805-FC0C541B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8B97E0-368F-437E-902F-633CEAB5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01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301C29-C828-44C9-BFE4-01B914795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877836-7BC8-4A2B-9F05-75DFF10E5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8A0677-486B-4E27-82FA-D9CBADCA9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358443-A1F8-4DC1-B1B4-24597BDC9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5AA77D-DB54-46AF-B859-11ABE3146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C1C15C-DA29-47F0-B006-7C146C14B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50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2AF83A-BA35-4B9B-9580-4DD37E8C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6CBA83-35EA-4EB5-81F1-28D85A7BC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74E4C6-F8C1-425C-AC4C-C9758C6F0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5CD080-77B7-4315-8663-2D1D20078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1679525-C4B6-48A9-9FBD-E0FBECE497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CCC137-2D41-4489-8553-2AE8DAACC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EBA0C1-E5B2-40F5-9059-60FFC75D9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C568779-509F-454E-858C-5E894E57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81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DD1608-AA97-42D5-B748-7E4764C5B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832285-6AE6-4B25-A2CC-6801BD93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D48D88C-C704-47B0-B830-D5587788D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39D01F-6643-45DE-A712-D0E3FF0D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79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1C409D7-ABB5-4BB6-85DE-0F5E52E1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14394D-287C-4966-8313-FE0D40877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A562A7-C140-4F9F-A73A-2F7147E1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53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6329D-FBA4-4C5B-B016-B69E531ED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C1F381-2B97-4A60-96DB-8D31267A8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65D347-BBF5-44D6-9B86-10957A190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91F96A-1081-4F2D-BF57-19E4C8BE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8ABECB-92D1-460D-80A2-00CED147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23576C-30F6-4DC2-8616-B6BBA593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44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FDBB83-1C50-43F0-BDFF-983C30B45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D0319EE-ED44-4E8A-BF3D-FB15BC741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CB319D-DE5B-4818-88DE-EE7CD5A7F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BF6C20-5369-415D-9DFB-9FA77F64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3F9123-4B47-4C1E-89F6-9B8C898E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7892D1-1A76-4F5A-A433-A1B297DBE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51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7132116-41BE-46E1-A3C4-95F97AD00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4E734E-D63C-4F39-A17F-0C7F267C9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9380F7-A911-4535-8410-3409614B9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9B97B-E820-4A06-9962-9570FC015B95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91EC9A-7CE6-472C-B918-C8F2C3F52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E96A4B-39B6-4941-85B4-14A4C628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A9EDFD-C2FB-487C-AD9D-31D15CF82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u="sng" dirty="0" err="1"/>
              <a:t>University</a:t>
            </a:r>
            <a:r>
              <a:rPr lang="fr-FR" u="sng" dirty="0"/>
              <a:t> IAE Rennes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1FBBCB-1C7A-44F8-8267-B021DB644F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1 </a:t>
            </a:r>
            <a:r>
              <a:rPr lang="fr-FR" dirty="0" err="1"/>
              <a:t>semester</a:t>
            </a:r>
            <a:r>
              <a:rPr lang="fr-FR" dirty="0"/>
              <a:t> exchange </a:t>
            </a:r>
            <a:r>
              <a:rPr lang="fr-FR" dirty="0" err="1"/>
              <a:t>bachelor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76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530C44-5B3F-4066-B5BE-A24E5EE6F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The campus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located</a:t>
            </a:r>
            <a:r>
              <a:rPr lang="fr-FR" dirty="0"/>
              <a:t> in Rennes, </a:t>
            </a:r>
          </a:p>
          <a:p>
            <a:r>
              <a:rPr lang="fr-FR" dirty="0" err="1"/>
              <a:t>Accomodation</a:t>
            </a:r>
            <a:r>
              <a:rPr lang="fr-FR" dirty="0"/>
              <a:t> </a:t>
            </a:r>
            <a:r>
              <a:rPr lang="fr-FR" dirty="0" err="1"/>
              <a:t>organized</a:t>
            </a:r>
            <a:r>
              <a:rPr lang="fr-FR" dirty="0"/>
              <a:t> by the </a:t>
            </a:r>
            <a:r>
              <a:rPr lang="fr-FR" dirty="0" err="1"/>
              <a:t>university</a:t>
            </a:r>
            <a:endParaRPr lang="fr-FR" dirty="0"/>
          </a:p>
          <a:p>
            <a:endParaRPr lang="fr-FR" dirty="0"/>
          </a:p>
          <a:p>
            <a:r>
              <a:rPr lang="en-US" b="1" u="sng" dirty="0"/>
              <a:t>Requirements: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	-</a:t>
            </a:r>
            <a:r>
              <a:rPr lang="en-US" dirty="0"/>
              <a:t>be a bachelor student enrolled at </a:t>
            </a:r>
            <a:r>
              <a:rPr lang="en-US" u="sng" dirty="0"/>
              <a:t>CUEB</a:t>
            </a:r>
            <a:r>
              <a:rPr lang="en-US" dirty="0"/>
              <a:t>, 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	-English level: IELTS 6.0</a:t>
            </a:r>
          </a:p>
          <a:p>
            <a:pPr marL="0" indent="0">
              <a:buNone/>
            </a:pPr>
            <a:r>
              <a:rPr lang="en-US" dirty="0"/>
              <a:t>	-Need to take 36 </a:t>
            </a:r>
            <a:r>
              <a:rPr lang="en-US" dirty="0" err="1"/>
              <a:t>hrs</a:t>
            </a:r>
            <a:r>
              <a:rPr lang="en-US" dirty="0"/>
              <a:t> of French language training in China before 	departure – no requirement as to the level to achieve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-2 seats available</a:t>
            </a:r>
            <a:endParaRPr lang="fr-FR" dirty="0"/>
          </a:p>
          <a:p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B39F98C-F9E5-4E4B-B775-3FD5245E2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fr-FR" u="sng" dirty="0"/>
              <a:t>About the program and </a:t>
            </a:r>
            <a:r>
              <a:rPr lang="fr-FR" u="sng" dirty="0" err="1"/>
              <a:t>university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346058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0D63E8-FB0C-4215-94E8-F62E4BDB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u="sng" dirty="0"/>
              <a:t>International Exchange program for Bachelor (DU)</a:t>
            </a:r>
            <a:endParaRPr lang="fr-FR" sz="3600" u="sn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BF97FB-9856-4192-B04A-CF6B3336A138}"/>
              </a:ext>
            </a:extLst>
          </p:cNvPr>
          <p:cNvSpPr/>
          <p:nvPr/>
        </p:nvSpPr>
        <p:spPr>
          <a:xfrm>
            <a:off x="1280806" y="1637680"/>
            <a:ext cx="83924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Students</a:t>
            </a:r>
            <a:r>
              <a:rPr lang="fr-FR" dirty="0"/>
              <a:t> have to attend the modules </a:t>
            </a:r>
            <a:r>
              <a:rPr lang="fr-FR" dirty="0" err="1"/>
              <a:t>below</a:t>
            </a:r>
            <a:r>
              <a:rPr lang="fr-FR" dirty="0"/>
              <a:t> (</a:t>
            </a:r>
            <a:r>
              <a:rPr lang="fr-FR" dirty="0" err="1"/>
              <a:t>each</a:t>
            </a:r>
            <a:r>
              <a:rPr lang="fr-FR" dirty="0"/>
              <a:t> module </a:t>
            </a:r>
            <a:r>
              <a:rPr lang="fr-FR" dirty="0" err="1"/>
              <a:t>is</a:t>
            </a:r>
            <a:r>
              <a:rPr lang="fr-FR" dirty="0"/>
              <a:t> 4 ECTS – 20 </a:t>
            </a:r>
            <a:r>
              <a:rPr lang="fr-FR" dirty="0" err="1"/>
              <a:t>hours</a:t>
            </a:r>
            <a:r>
              <a:rPr lang="fr-FR" dirty="0"/>
              <a:t> </a:t>
            </a:r>
            <a:r>
              <a:rPr lang="fr-FR" dirty="0" err="1"/>
              <a:t>teaching</a:t>
            </a:r>
            <a:endParaRPr lang="fr-FR" dirty="0"/>
          </a:p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E52D82-ADF7-4A8E-ADA8-88D70B055266}"/>
              </a:ext>
            </a:extLst>
          </p:cNvPr>
          <p:cNvSpPr/>
          <p:nvPr/>
        </p:nvSpPr>
        <p:spPr>
          <a:xfrm>
            <a:off x="2796880" y="2484108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UE9 </a:t>
            </a:r>
            <a:r>
              <a:rPr lang="fr-FR" dirty="0" err="1"/>
              <a:t>Strategy</a:t>
            </a:r>
            <a:r>
              <a:rPr lang="fr-FR" dirty="0"/>
              <a:t> </a:t>
            </a:r>
          </a:p>
          <a:p>
            <a:r>
              <a:rPr lang="fr-FR" dirty="0"/>
              <a:t>UE10 Investment and </a:t>
            </a:r>
            <a:r>
              <a:rPr lang="fr-FR" dirty="0" err="1"/>
              <a:t>Financing</a:t>
            </a:r>
            <a:endParaRPr lang="fr-FR" dirty="0"/>
          </a:p>
          <a:p>
            <a:r>
              <a:rPr lang="fr-FR" dirty="0"/>
              <a:t>UE11 Marketing 3 : International marketing</a:t>
            </a:r>
          </a:p>
          <a:p>
            <a:r>
              <a:rPr lang="fr-FR" dirty="0"/>
              <a:t>UE12 Financial </a:t>
            </a:r>
            <a:r>
              <a:rPr lang="fr-FR" dirty="0" err="1"/>
              <a:t>markets</a:t>
            </a:r>
            <a:r>
              <a:rPr lang="fr-FR" dirty="0"/>
              <a:t> </a:t>
            </a:r>
          </a:p>
          <a:p>
            <a:r>
              <a:rPr lang="fr-FR" dirty="0"/>
              <a:t>UE 13 </a:t>
            </a:r>
            <a:r>
              <a:rPr lang="fr-FR" dirty="0" err="1"/>
              <a:t>Intercultural</a:t>
            </a:r>
            <a:r>
              <a:rPr lang="fr-FR" dirty="0"/>
              <a:t> management</a:t>
            </a:r>
          </a:p>
          <a:p>
            <a:r>
              <a:rPr lang="fr-FR" dirty="0"/>
              <a:t>UE14 Leadership management </a:t>
            </a:r>
          </a:p>
          <a:p>
            <a:r>
              <a:rPr lang="fr-FR" dirty="0"/>
              <a:t>UE15 Marketing 4 : New topics in Marketing</a:t>
            </a:r>
          </a:p>
          <a:p>
            <a:endParaRPr lang="fr-FR" dirty="0"/>
          </a:p>
          <a:p>
            <a:r>
              <a:rPr lang="fr-FR" dirty="0"/>
              <a:t>2 </a:t>
            </a:r>
            <a:r>
              <a:rPr lang="fr-FR" dirty="0" err="1"/>
              <a:t>weeks</a:t>
            </a:r>
            <a:r>
              <a:rPr lang="fr-FR" dirty="0"/>
              <a:t> training about CFA (</a:t>
            </a:r>
            <a:r>
              <a:rPr lang="fr-FR" dirty="0" err="1"/>
              <a:t>Chartered</a:t>
            </a:r>
            <a:r>
              <a:rPr lang="fr-FR" dirty="0"/>
              <a:t> Financial </a:t>
            </a:r>
            <a:r>
              <a:rPr lang="fr-FR" dirty="0" err="1"/>
              <a:t>Analyst</a:t>
            </a:r>
            <a:r>
              <a:rPr lang="fr-FR" dirty="0"/>
              <a:t>), </a:t>
            </a:r>
          </a:p>
          <a:p>
            <a:endParaRPr lang="fr-FR" dirty="0"/>
          </a:p>
          <a:p>
            <a:r>
              <a:rPr lang="fr-FR" dirty="0"/>
              <a:t>International programme (</a:t>
            </a:r>
            <a:r>
              <a:rPr lang="fr-FR" dirty="0" err="1"/>
              <a:t>serie</a:t>
            </a:r>
            <a:r>
              <a:rPr lang="fr-FR" dirty="0"/>
              <a:t> of </a:t>
            </a:r>
            <a:r>
              <a:rPr lang="fr-FR" dirty="0" err="1"/>
              <a:t>conferences</a:t>
            </a:r>
            <a:r>
              <a:rPr lang="fr-FR" dirty="0"/>
              <a:t>) </a:t>
            </a:r>
          </a:p>
          <a:p>
            <a:endParaRPr lang="fr-FR" dirty="0"/>
          </a:p>
          <a:p>
            <a:r>
              <a:rPr lang="fr-FR" dirty="0"/>
              <a:t>French </a:t>
            </a:r>
            <a:r>
              <a:rPr lang="fr-FR" dirty="0" err="1"/>
              <a:t>language</a:t>
            </a:r>
            <a:r>
              <a:rPr lang="fr-FR" dirty="0"/>
              <a:t> (5 ECTS – 44 </a:t>
            </a:r>
            <a:r>
              <a:rPr lang="fr-FR" dirty="0" err="1"/>
              <a:t>hours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4141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err="1"/>
              <a:t>Process</a:t>
            </a:r>
            <a:r>
              <a:rPr lang="fr-FR" u="sng" dirty="0"/>
              <a:t> </a:t>
            </a:r>
            <a:r>
              <a:rPr lang="fr-FR" u="sng" dirty="0" err="1"/>
              <a:t>details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925143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/>
              <a:t>Details of fees:</a:t>
            </a:r>
            <a:endParaRPr lang="fr-FR" dirty="0"/>
          </a:p>
          <a:p>
            <a:r>
              <a:rPr lang="en-US" dirty="0"/>
              <a:t>NO tuition fees </a:t>
            </a:r>
          </a:p>
          <a:p>
            <a:r>
              <a:rPr lang="en-GB" dirty="0"/>
              <a:t>living expenses: we estimate 600 euros per month is enough to cover accommodation and daily expenses</a:t>
            </a:r>
          </a:p>
          <a:p>
            <a:pPr marL="0" indent="0">
              <a:buNone/>
            </a:pPr>
            <a:endParaRPr lang="fr-FR" dirty="0"/>
          </a:p>
          <a:p>
            <a:r>
              <a:rPr lang="en-US" b="1" u="sng" dirty="0"/>
              <a:t>Application form documents needed:</a:t>
            </a:r>
            <a:endParaRPr lang="fr-FR" dirty="0"/>
          </a:p>
          <a:p>
            <a:pPr lvl="1"/>
            <a:r>
              <a:rPr lang="en-US" b="1" dirty="0"/>
              <a:t>English test.</a:t>
            </a:r>
          </a:p>
          <a:p>
            <a:pPr lvl="1"/>
            <a:r>
              <a:rPr lang="en-US" b="1" dirty="0"/>
              <a:t>Certificate of registration at CUEB</a:t>
            </a:r>
          </a:p>
          <a:p>
            <a:pPr lvl="1"/>
            <a:r>
              <a:rPr lang="en-US" dirty="0"/>
              <a:t>Grades from your previous years at CUEB</a:t>
            </a:r>
          </a:p>
          <a:p>
            <a:pPr lvl="1"/>
            <a:r>
              <a:rPr lang="en-US" dirty="0"/>
              <a:t>motivation letter</a:t>
            </a:r>
            <a:endParaRPr lang="fr-FR" dirty="0"/>
          </a:p>
          <a:p>
            <a:pPr lvl="1"/>
            <a:r>
              <a:rPr lang="en-US" dirty="0"/>
              <a:t>Resume</a:t>
            </a:r>
          </a:p>
          <a:p>
            <a:pPr lvl="1"/>
            <a:r>
              <a:rPr lang="en-US" dirty="0"/>
              <a:t>Copy of passport/ID card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Only 2 students admitted for each program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1139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169</Words>
  <Application>Microsoft Office PowerPoint</Application>
  <PresentationFormat>Grand écran</PresentationFormat>
  <Paragraphs>42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University IAE Rennes</vt:lpstr>
      <vt:lpstr>About the program and university</vt:lpstr>
      <vt:lpstr>International Exchange program for Bachelor (DU)</vt:lpstr>
      <vt:lpstr>Process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IAE Caen</dc:title>
  <dc:creator>Utilisateur</dc:creator>
  <cp:lastModifiedBy>Utilisateur</cp:lastModifiedBy>
  <cp:revision>10</cp:revision>
  <dcterms:created xsi:type="dcterms:W3CDTF">2019-02-15T07:29:57Z</dcterms:created>
  <dcterms:modified xsi:type="dcterms:W3CDTF">2019-08-22T06:09:45Z</dcterms:modified>
</cp:coreProperties>
</file>