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7" r:id="rId4"/>
    <p:sldId id="261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670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72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451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735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3640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8664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5764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3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3294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5027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253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01FCE-66B1-496A-9221-130D5D2C156C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AE92B-A9BD-4B20-86A2-796B44248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496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2463031"/>
            <a:ext cx="7846640" cy="1470025"/>
          </a:xfrm>
        </p:spPr>
        <p:txBody>
          <a:bodyPr>
            <a:normAutofit fontScale="90000"/>
          </a:bodyPr>
          <a:lstStyle/>
          <a:p>
            <a:r>
              <a:rPr lang="fr-FR" b="1" u="sng" dirty="0" err="1"/>
              <a:t>Bachelor</a:t>
            </a:r>
            <a:r>
              <a:rPr lang="fr-FR" b="1" u="sng" dirty="0"/>
              <a:t> 1 </a:t>
            </a:r>
            <a:r>
              <a:rPr lang="fr-FR" b="1" u="sng" dirty="0" err="1"/>
              <a:t>semester</a:t>
            </a:r>
            <a:r>
              <a:rPr lang="fr-FR" b="1" u="sng" dirty="0"/>
              <a:t> exchange program</a:t>
            </a:r>
            <a:br>
              <a:rPr lang="fr-FR" b="1" u="sng" dirty="0"/>
            </a:br>
            <a:br>
              <a:rPr lang="fr-FR" b="1" u="sng" dirty="0"/>
            </a:br>
            <a:r>
              <a:rPr lang="fr-FR" b="1" u="sng" dirty="0"/>
              <a:t>at Brest Business School</a:t>
            </a:r>
            <a:br>
              <a:rPr lang="fr-FR" b="1" u="sng" dirty="0"/>
            </a:br>
            <a:br>
              <a:rPr lang="fr-FR" b="1" u="sng" dirty="0"/>
            </a:br>
            <a:r>
              <a:rPr lang="fr-FR" sz="2200" dirty="0" err="1"/>
              <a:t>from</a:t>
            </a:r>
            <a:r>
              <a:rPr lang="fr-FR" sz="2200" dirty="0"/>
              <a:t> </a:t>
            </a:r>
            <a:r>
              <a:rPr lang="fr-FR" sz="2200" dirty="0" err="1"/>
              <a:t>january</a:t>
            </a:r>
            <a:r>
              <a:rPr lang="fr-FR" sz="2200" dirty="0"/>
              <a:t> 13, 2020 to </a:t>
            </a:r>
            <a:r>
              <a:rPr lang="fr-FR" sz="2200" dirty="0" err="1"/>
              <a:t>may</a:t>
            </a:r>
            <a:r>
              <a:rPr lang="fr-FR" sz="2200" dirty="0"/>
              <a:t> 29, 2020</a:t>
            </a: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1728192"/>
          </a:xfrm>
        </p:spPr>
        <p:txBody>
          <a:bodyPr>
            <a:normAutofit/>
          </a:bodyPr>
          <a:lstStyle/>
          <a:p>
            <a:r>
              <a:rPr lang="en-US" sz="2800" b="1" u="sng" dirty="0"/>
              <a:t>Eligible students</a:t>
            </a:r>
            <a:r>
              <a:rPr lang="en-US" sz="2800" b="1" dirty="0"/>
              <a:t>:  </a:t>
            </a:r>
            <a:r>
              <a:rPr lang="fr-FR" sz="2800" b="1" dirty="0"/>
              <a:t>3rd </a:t>
            </a:r>
            <a:r>
              <a:rPr lang="fr-FR" sz="2800" b="1" dirty="0" err="1"/>
              <a:t>year</a:t>
            </a:r>
            <a:r>
              <a:rPr lang="fr-FR" sz="2800" b="1" dirty="0"/>
              <a:t> </a:t>
            </a:r>
            <a:r>
              <a:rPr lang="fr-FR" sz="2800" b="1" dirty="0" err="1"/>
              <a:t>students</a:t>
            </a:r>
            <a:r>
              <a:rPr lang="fr-FR" sz="2800" b="1" dirty="0"/>
              <a:t> CUEB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2914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fr-FR" u="sng" dirty="0" err="1"/>
              <a:t>Advantages</a:t>
            </a:r>
            <a:r>
              <a:rPr lang="fr-FR" u="sng" dirty="0"/>
              <a:t> &amp; </a:t>
            </a:r>
            <a:r>
              <a:rPr lang="fr-FR" u="sng" dirty="0" err="1"/>
              <a:t>requirements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70000" lnSpcReduction="20000"/>
          </a:bodyPr>
          <a:lstStyle/>
          <a:p>
            <a:r>
              <a:rPr lang="en-US" b="1" u="sng" dirty="0"/>
              <a:t>Brest </a:t>
            </a:r>
            <a:r>
              <a:rPr lang="en-US" b="1" u="sng" dirty="0" err="1"/>
              <a:t>B.school</a:t>
            </a:r>
            <a:r>
              <a:rPr lang="en-US" b="1" u="sng" dirty="0"/>
              <a:t> is Member  of French Ivy league</a:t>
            </a:r>
          </a:p>
          <a:p>
            <a:endParaRPr lang="en-US" b="1" u="sng" dirty="0"/>
          </a:p>
          <a:p>
            <a:r>
              <a:rPr lang="en-US" b="1" u="sng" dirty="0"/>
              <a:t>Advantages of French Business schools for Foreign (Chinese) students</a:t>
            </a:r>
            <a:r>
              <a:rPr lang="en-US" dirty="0"/>
              <a:t>:</a:t>
            </a:r>
            <a:endParaRPr lang="fr-FR" dirty="0"/>
          </a:p>
          <a:p>
            <a:pPr lvl="1"/>
            <a:r>
              <a:rPr lang="en-US" dirty="0"/>
              <a:t>Programs are designed to provide value for future company managers, very practical and based on projects</a:t>
            </a:r>
            <a:endParaRPr lang="fr-FR" dirty="0"/>
          </a:p>
          <a:p>
            <a:pPr lvl="1"/>
            <a:r>
              <a:rPr lang="en-US" dirty="0"/>
              <a:t>Long experience welcoming international students</a:t>
            </a:r>
            <a:endParaRPr lang="fr-FR" dirty="0"/>
          </a:p>
          <a:p>
            <a:pPr lvl="1"/>
            <a:r>
              <a:rPr lang="en-US" dirty="0"/>
              <a:t>Medium sized school, with small sized class (each student is followed individually), individual support for all administrative issues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 </a:t>
            </a:r>
            <a:endParaRPr lang="fr-FR" dirty="0"/>
          </a:p>
          <a:p>
            <a:r>
              <a:rPr lang="en-US" b="1" u="sng" dirty="0"/>
              <a:t>Requirements:</a:t>
            </a:r>
            <a:endParaRPr lang="fr-FR" dirty="0"/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sz="2700" b="1" dirty="0"/>
              <a:t>-</a:t>
            </a:r>
            <a:r>
              <a:rPr lang="en-US" sz="2700" dirty="0"/>
              <a:t>be a Bachelor student enrolled at </a:t>
            </a:r>
            <a:r>
              <a:rPr lang="en-US" sz="2700" u="sng" dirty="0"/>
              <a:t>CUEB 3</a:t>
            </a:r>
            <a:r>
              <a:rPr lang="en-US" sz="2700" u="sng" baseline="30000" dirty="0"/>
              <a:t>rd</a:t>
            </a:r>
            <a:r>
              <a:rPr lang="en-US" sz="2700" u="sng" dirty="0"/>
              <a:t> or 4th year</a:t>
            </a:r>
          </a:p>
          <a:p>
            <a:pPr marL="0" indent="0">
              <a:buNone/>
            </a:pPr>
            <a:r>
              <a:rPr lang="en-US" sz="2700" dirty="0"/>
              <a:t>	-Minimum score IETLS 6.0  or equivalent English test. </a:t>
            </a:r>
          </a:p>
          <a:p>
            <a:pPr marL="0" indent="0">
              <a:buNone/>
            </a:pPr>
            <a:r>
              <a:rPr lang="en-US" sz="2700" dirty="0"/>
              <a:t>	-Students will have to study 60 hours of French (no level required) 	before going to France (CUEB will organize for you)</a:t>
            </a:r>
          </a:p>
          <a:p>
            <a:pPr marL="0" indent="0">
              <a:buNone/>
            </a:pPr>
            <a:r>
              <a:rPr lang="en-US" sz="2700" dirty="0"/>
              <a:t>	</a:t>
            </a:r>
          </a:p>
          <a:p>
            <a:pPr marL="0" indent="0">
              <a:buNone/>
            </a:pPr>
            <a:r>
              <a:rPr lang="en-US" sz="2700" dirty="0"/>
              <a:t>	-need to attend  1 module in Beijing about “Europe and European 	Economy”</a:t>
            </a:r>
          </a:p>
          <a:p>
            <a:pPr marL="0" indent="0">
              <a:buNone/>
            </a:pP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55872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fr-FR" u="sng" dirty="0"/>
              <a:t>Curriculum in Brest </a:t>
            </a:r>
            <a:r>
              <a:rPr lang="fr-FR" u="sng" dirty="0" err="1"/>
              <a:t>Spring</a:t>
            </a:r>
            <a:br>
              <a:rPr lang="fr-FR" u="sng" dirty="0"/>
            </a:br>
            <a:r>
              <a:rPr lang="en-GB" sz="2000" dirty="0"/>
              <a:t>Bachelor in International Management degree (BIM)</a:t>
            </a:r>
            <a:br>
              <a:rPr lang="en-GB" sz="2000" dirty="0"/>
            </a:br>
            <a:endParaRPr lang="fr-FR" sz="2000" u="sng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212185"/>
              </p:ext>
            </p:extLst>
          </p:nvPr>
        </p:nvGraphicFramePr>
        <p:xfrm>
          <a:off x="2123728" y="1340768"/>
          <a:ext cx="4838700" cy="4488180"/>
        </p:xfrm>
        <a:graphic>
          <a:graphicData uri="http://schemas.openxmlformats.org/drawingml/2006/table">
            <a:tbl>
              <a:tblPr/>
              <a:tblGrid>
                <a:gridCol w="2693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4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0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351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CORPORATE COMPANY PROJECT 2 ( Cross cultural management- RSE-Business Ethics-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Projets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8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+mn-cs"/>
                        </a:rPr>
                        <a:t>Website</a:t>
                      </a:r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+mn-cs"/>
                        </a:rPr>
                        <a:t>development</a:t>
                      </a:r>
                      <a:endParaRPr lang="fr-FR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8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+mn-cs"/>
                        </a:rPr>
                        <a:t>STRATEGY &amp; INTERNATIONAL DEVELOPMENT</a:t>
                      </a:r>
                    </a:p>
                  </a:txBody>
                  <a:tcPr marL="44450" marR="44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+mn-cs"/>
                        </a:rPr>
                        <a:t>Final business </a:t>
                      </a:r>
                      <a:r>
                        <a:rPr lang="fr-FR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ahoma"/>
                          <a:ea typeface="+mn-ea"/>
                          <a:cs typeface="+mn-cs"/>
                        </a:rPr>
                        <a:t>game</a:t>
                      </a:r>
                      <a:endParaRPr lang="fr-FR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ahoma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Choose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3 </a:t>
                      </a:r>
                      <a:r>
                        <a:rPr lang="fr-FR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electives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ELECTIVE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ELECTIVE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ELECTIVE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List of  Electives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INTERNATIONAL TRANSPORT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GAME THEORY &amp; ORGANIZATIONAL BEHAVIOR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DOING BUSINESS IN…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GEOPOLITICS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GEOPOLITICS &amp; INDUSTRY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HOW TO EFFECTIVELY MANAGE YOUR TIME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</a:t>
                      </a:r>
                      <a:r>
                        <a:rPr lang="fr-FR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059832" y="6003202"/>
            <a:ext cx="23156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No </a:t>
            </a:r>
            <a:r>
              <a:rPr lang="fr-FR" dirty="0" err="1"/>
              <a:t>internship</a:t>
            </a:r>
            <a:r>
              <a:rPr lang="fr-FR" dirty="0"/>
              <a:t> </a:t>
            </a:r>
            <a:r>
              <a:rPr lang="fr-FR" dirty="0" err="1"/>
              <a:t>required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5710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err="1"/>
              <a:t>Process</a:t>
            </a:r>
            <a:r>
              <a:rPr lang="fr-FR" u="sng" dirty="0"/>
              <a:t> </a:t>
            </a:r>
            <a:r>
              <a:rPr lang="fr-FR" u="sng" dirty="0" err="1"/>
              <a:t>details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3"/>
          </a:xfrm>
        </p:spPr>
        <p:txBody>
          <a:bodyPr>
            <a:normAutofit fontScale="62500" lnSpcReduction="20000"/>
          </a:bodyPr>
          <a:lstStyle/>
          <a:p>
            <a:r>
              <a:rPr lang="en-US" b="1" u="sng" dirty="0"/>
              <a:t>Details of fees:</a:t>
            </a:r>
            <a:endParaRPr lang="fr-FR" dirty="0"/>
          </a:p>
          <a:p>
            <a:r>
              <a:rPr lang="en-US" dirty="0"/>
              <a:t>NO tuition fees to pay in France</a:t>
            </a:r>
          </a:p>
          <a:p>
            <a:r>
              <a:rPr lang="en-GB"/>
              <a:t>living </a:t>
            </a:r>
            <a:r>
              <a:rPr lang="en-GB" dirty="0"/>
              <a:t>expenses: we estimate 650 euros is enough in Brest</a:t>
            </a:r>
          </a:p>
          <a:p>
            <a:pPr marL="0" indent="0">
              <a:buNone/>
            </a:pPr>
            <a:endParaRPr lang="fr-FR" dirty="0"/>
          </a:p>
          <a:p>
            <a:r>
              <a:rPr lang="en-US" b="1" u="sng" dirty="0"/>
              <a:t>Application form documents needed:</a:t>
            </a:r>
            <a:endParaRPr lang="fr-FR" dirty="0"/>
          </a:p>
          <a:p>
            <a:pPr lvl="1"/>
            <a:r>
              <a:rPr lang="en-US" b="1" dirty="0"/>
              <a:t>English test </a:t>
            </a:r>
          </a:p>
          <a:p>
            <a:pPr lvl="1"/>
            <a:r>
              <a:rPr lang="en-US" b="1" dirty="0"/>
              <a:t>Certificate of registration at CUEB</a:t>
            </a:r>
          </a:p>
          <a:p>
            <a:pPr lvl="1"/>
            <a:r>
              <a:rPr lang="en-US" dirty="0"/>
              <a:t>certificate from CUEB with the list of courses attended and grades in the 1</a:t>
            </a:r>
            <a:r>
              <a:rPr lang="en-US" baseline="30000" dirty="0"/>
              <a:t>st</a:t>
            </a:r>
            <a:r>
              <a:rPr lang="en-US" dirty="0"/>
              <a:t> and 2</a:t>
            </a:r>
            <a:r>
              <a:rPr lang="en-US" baseline="30000" dirty="0"/>
              <a:t>nd</a:t>
            </a:r>
            <a:r>
              <a:rPr lang="en-US" dirty="0"/>
              <a:t> year</a:t>
            </a:r>
            <a:endParaRPr lang="fr-FR" dirty="0"/>
          </a:p>
          <a:p>
            <a:pPr lvl="1"/>
            <a:r>
              <a:rPr lang="en-US" dirty="0"/>
              <a:t>motivation letter</a:t>
            </a:r>
            <a:endParaRPr lang="fr-FR" dirty="0"/>
          </a:p>
          <a:p>
            <a:pPr lvl="1"/>
            <a:r>
              <a:rPr lang="en-US" dirty="0"/>
              <a:t>Resume</a:t>
            </a:r>
          </a:p>
          <a:p>
            <a:pPr lvl="1"/>
            <a:r>
              <a:rPr lang="en-US" dirty="0"/>
              <a:t>Copy of passport/ID card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Only 3 students admitted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Fill Application form for BBS 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01139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233</Words>
  <Application>Microsoft Office PowerPoint</Application>
  <PresentationFormat>Affichage à l'écran (4:3)</PresentationFormat>
  <Paragraphs>76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Tahoma</vt:lpstr>
      <vt:lpstr>Thème Office</vt:lpstr>
      <vt:lpstr>Bachelor 1 semester exchange program  at Brest Business School  from january 13, 2020 to may 29, 2020  </vt:lpstr>
      <vt:lpstr>Advantages &amp; requirements</vt:lpstr>
      <vt:lpstr>Curriculum in Brest Spring Bachelor in International Management degree (BIM) </vt:lpstr>
      <vt:lpstr>Process details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double degree program MIM ESC Clermont</dc:title>
  <dc:creator>Utilisateur</dc:creator>
  <cp:lastModifiedBy>Utilisateur</cp:lastModifiedBy>
  <cp:revision>75</cp:revision>
  <dcterms:created xsi:type="dcterms:W3CDTF">2015-06-29T09:08:20Z</dcterms:created>
  <dcterms:modified xsi:type="dcterms:W3CDTF">2019-08-21T02:44:53Z</dcterms:modified>
</cp:coreProperties>
</file>