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AEDBFF-AA95-4565-B967-868313CB1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646367-8166-4F44-9EF8-6CECFB164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96073F-1CC3-43D6-854C-DF74EFBF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08/03/2019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ECBF0B-7D61-4952-BD03-BFBFD8D7C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4889C7-841B-4FE0-AA0E-314611026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02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AF9A79-9F8B-4A18-AD1E-9C1613515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8668ECA-09F2-4D48-9590-9FD1B4B17A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6934D9-8B42-444C-8E59-73B10A049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08/03/2019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16D0D5-42AD-423E-8D50-CC0FC3008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4C86DE-D287-4FC6-B5E1-6E9BAA385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1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0C0EC-C4A6-4EFE-8A4E-1CAD57D67F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4AF0743-BF8E-4049-9524-7E9BB6BF0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8287F7-8C62-4AB8-8799-939A9F36E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08/03/2019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9CB284-B1A4-4414-8A38-771E7A232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3CCA0B-D61E-4A3A-999D-06035BDD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46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07732E-1D83-43CD-BF0A-C36C4D5ED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53D71F-42E0-4655-8C40-5E41B6AEA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4FE4DB-C6C8-4ED7-9A7C-4DC1F4CFF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08/03/2019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1C4090-0553-4AFF-AA2A-C76893B5C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9AEAE0-D95C-4CF4-ACB8-DF78C64C6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91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EA5B53-E265-4192-9F92-A26ABA3B2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FACD98-D259-41E0-843D-947D27009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A62367-3D44-49AE-94D9-DF7594A83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08/03/2019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C1BE14-F253-4F49-9805-FC0C541B0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8B97E0-368F-437E-902F-633CEAB55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01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301C29-C828-44C9-BFE4-01B914795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877836-7BC8-4A2B-9F05-75DFF10E5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E8A0677-486B-4E27-82FA-D9CBADCA93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358443-A1F8-4DC1-B1B4-24597BDC9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08/03/2019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5AA77D-DB54-46AF-B859-11ABE3146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C1C15C-DA29-47F0-B006-7C146C14B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50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2AF83A-BA35-4B9B-9580-4DD37E8C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6CBA83-35EA-4EB5-81F1-28D85A7BC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F74E4C6-F8C1-425C-AC4C-C9758C6F0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55CD080-77B7-4315-8663-2D1D20078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1679525-C4B6-48A9-9FBD-E0FBECE497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FCCC137-2D41-4489-8553-2AE8DAACC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08/03/2019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3EBA0C1-E5B2-40F5-9059-60FFC75D9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C568779-509F-454E-858C-5E894E577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81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DD1608-AA97-42D5-B748-7E4764C5B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7832285-6AE6-4B25-A2CC-6801BD93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08/03/2019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D48D88C-C704-47B0-B830-D5587788D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439D01F-6643-45DE-A712-D0E3FF0DD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79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1C409D7-ABB5-4BB6-85DE-0F5E52E10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08/03/2019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14394D-287C-4966-8313-FE0D40877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1A562A7-C140-4F9F-A73A-2F7147E1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753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B6329D-FBA4-4C5B-B016-B69E531ED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C1F381-2B97-4A60-96DB-8D31267A8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65D347-BBF5-44D6-9B86-10957A1909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91F96A-1081-4F2D-BF57-19E4C8BE4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08/03/2019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8ABECB-92D1-460D-80A2-00CED1474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23576C-30F6-4DC2-8616-B6BBA593A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44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FDBB83-1C50-43F0-BDFF-983C30B45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D0319EE-ED44-4E8A-BF3D-FB15BC741C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9CB319D-DE5B-4818-88DE-EE7CD5A7F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BF6C20-5369-415D-9DFB-9FA77F648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B97B-E820-4A06-9962-9570FC015B95}" type="datetimeFigureOut">
              <a:rPr lang="fr-FR" smtClean="0"/>
              <a:t>08/03/2019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3F9123-4B47-4C1E-89F6-9B8C898E6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7892D1-1A76-4F5A-A433-A1B297DBE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51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7132116-41BE-46E1-A3C4-95F97AD00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4E734E-D63C-4F39-A17F-0C7F267C9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9380F7-A911-4535-8410-3409614B9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9B97B-E820-4A06-9962-9570FC015B95}" type="datetimeFigureOut">
              <a:rPr lang="fr-FR" smtClean="0"/>
              <a:t>08/03/2019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91EC9A-7CE6-472C-B918-C8F2C3F52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E96A4B-39B6-4941-85B4-14A4C628C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CAB85-FD18-4CF4-8DC4-D0D9FDDAD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A9EDFD-C2FB-487C-AD9D-31D15CF828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u="sng" dirty="0"/>
              <a:t>Kaiserslautern </a:t>
            </a:r>
            <a:r>
              <a:rPr lang="fr-FR" u="sng" dirty="0" err="1"/>
              <a:t>University</a:t>
            </a:r>
            <a:endParaRPr lang="fr-FR" u="sng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01FBBCB-1C7A-44F8-8267-B021DB644F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  <a:p>
            <a:r>
              <a:rPr lang="fr-FR" dirty="0"/>
              <a:t>1 </a:t>
            </a:r>
            <a:r>
              <a:rPr lang="fr-FR" dirty="0" err="1"/>
              <a:t>semester</a:t>
            </a:r>
            <a:r>
              <a:rPr lang="fr-FR" dirty="0"/>
              <a:t> master exchange</a:t>
            </a:r>
          </a:p>
          <a:p>
            <a:endParaRPr lang="fr-FR" dirty="0"/>
          </a:p>
          <a:p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mid</a:t>
            </a:r>
            <a:r>
              <a:rPr lang="fr-FR" dirty="0"/>
              <a:t> </a:t>
            </a:r>
            <a:r>
              <a:rPr lang="fr-FR" dirty="0" err="1"/>
              <a:t>october</a:t>
            </a:r>
            <a:r>
              <a:rPr lang="fr-FR" dirty="0"/>
              <a:t> 2019 to March 1st 2020</a:t>
            </a:r>
          </a:p>
        </p:txBody>
      </p:sp>
    </p:spTree>
    <p:extLst>
      <p:ext uri="{BB962C8B-B14F-4D97-AF65-F5344CB8AC3E}">
        <p14:creationId xmlns:p14="http://schemas.microsoft.com/office/powerpoint/2010/main" val="341766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BD1B1B-EF6E-4050-867A-479D2FCCA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800" u="sng" dirty="0"/>
              <a:t>About the </a:t>
            </a:r>
            <a:r>
              <a:rPr lang="fr-FR" sz="3800" u="sng" dirty="0" err="1"/>
              <a:t>university</a:t>
            </a:r>
            <a:endParaRPr lang="fr-FR" sz="3800" u="sng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F724FD-0DBF-49F0-AFB1-23DF238C3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 err="1"/>
              <a:t>Located</a:t>
            </a:r>
            <a:r>
              <a:rPr lang="fr-FR" dirty="0"/>
              <a:t> </a:t>
            </a:r>
            <a:r>
              <a:rPr lang="fr-FR" dirty="0" err="1"/>
              <a:t>nearby</a:t>
            </a:r>
            <a:r>
              <a:rPr lang="fr-FR" dirty="0"/>
              <a:t> Frankfurt (</a:t>
            </a:r>
            <a:r>
              <a:rPr lang="fr-FR" dirty="0" err="1"/>
              <a:t>European</a:t>
            </a:r>
            <a:r>
              <a:rPr lang="fr-FR" dirty="0"/>
              <a:t> Financial capital) and </a:t>
            </a:r>
            <a:r>
              <a:rPr lang="fr-FR" dirty="0" err="1"/>
              <a:t>nearby</a:t>
            </a:r>
            <a:r>
              <a:rPr lang="fr-FR" dirty="0"/>
              <a:t> France and </a:t>
            </a:r>
            <a:r>
              <a:rPr lang="fr-FR" dirty="0" err="1"/>
              <a:t>Belgium</a:t>
            </a:r>
            <a:endParaRPr lang="fr-FR" dirty="0"/>
          </a:p>
          <a:p>
            <a:endParaRPr lang="fr-FR" dirty="0"/>
          </a:p>
          <a:p>
            <a:r>
              <a:rPr lang="de-DE" dirty="0" err="1"/>
              <a:t>ranked</a:t>
            </a:r>
            <a:r>
              <a:rPr lang="de-DE" dirty="0"/>
              <a:t> 69 in Times Higher Education </a:t>
            </a:r>
            <a:r>
              <a:rPr lang="de-DE" dirty="0" err="1"/>
              <a:t>world</a:t>
            </a:r>
            <a:r>
              <a:rPr lang="de-DE" dirty="0"/>
              <a:t> </a:t>
            </a:r>
            <a:r>
              <a:rPr lang="de-DE" dirty="0" err="1"/>
              <a:t>university</a:t>
            </a:r>
            <a:r>
              <a:rPr lang="de-DE" dirty="0"/>
              <a:t> </a:t>
            </a:r>
            <a:r>
              <a:rPr lang="de-DE" dirty="0" err="1"/>
              <a:t>rankings</a:t>
            </a:r>
            <a:r>
              <a:rPr lang="de-DE" dirty="0"/>
              <a:t> </a:t>
            </a:r>
          </a:p>
          <a:p>
            <a:endParaRPr lang="de-DE" dirty="0"/>
          </a:p>
          <a:p>
            <a:r>
              <a:rPr lang="de-DE" dirty="0" err="1"/>
              <a:t>Kaiserslauter</a:t>
            </a:r>
            <a:r>
              <a:rPr lang="de-DE" dirty="0"/>
              <a:t> Faculty of Business Studies and Economics </a:t>
            </a:r>
            <a:r>
              <a:rPr lang="de-DE" dirty="0" err="1"/>
              <a:t>is</a:t>
            </a:r>
            <a:r>
              <a:rPr lang="de-DE" dirty="0"/>
              <a:t> ranked7 </a:t>
            </a:r>
            <a:r>
              <a:rPr lang="de-DE" dirty="0" err="1"/>
              <a:t>th</a:t>
            </a:r>
            <a:r>
              <a:rPr lang="de-DE" dirty="0"/>
              <a:t> in Germany</a:t>
            </a:r>
          </a:p>
          <a:p>
            <a:endParaRPr lang="de-DE" dirty="0"/>
          </a:p>
          <a:p>
            <a:r>
              <a:rPr lang="de-DE" dirty="0"/>
              <a:t>University </a:t>
            </a:r>
            <a:r>
              <a:rPr lang="fr-FR" dirty="0" err="1"/>
              <a:t>enjoys</a:t>
            </a:r>
            <a:r>
              <a:rPr lang="fr-FR" dirty="0"/>
              <a:t> a large campus </a:t>
            </a:r>
            <a:r>
              <a:rPr lang="fr-FR" dirty="0" err="1"/>
              <a:t>with</a:t>
            </a:r>
            <a:r>
              <a:rPr lang="fr-FR" dirty="0"/>
              <a:t> all </a:t>
            </a:r>
            <a:r>
              <a:rPr lang="fr-FR" dirty="0" err="1"/>
              <a:t>needed</a:t>
            </a:r>
            <a:r>
              <a:rPr lang="fr-FR" dirty="0"/>
              <a:t> </a:t>
            </a:r>
            <a:r>
              <a:rPr lang="fr-FR" dirty="0" err="1"/>
              <a:t>facilities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6673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0C951B-CCD4-4EBE-988F-DBC32D27C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800" u="sng" dirty="0"/>
              <a:t>Modules in Kaiserslautern</a:t>
            </a:r>
          </a:p>
        </p:txBody>
      </p:sp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9FE76990-97F2-4AFF-A729-5D9D7C36DF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908551"/>
              </p:ext>
            </p:extLst>
          </p:nvPr>
        </p:nvGraphicFramePr>
        <p:xfrm>
          <a:off x="1583138" y="1690688"/>
          <a:ext cx="8557146" cy="516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10839347" imgH="9172427" progId="Excel.Sheet.12">
                  <p:embed/>
                </p:oleObj>
              </mc:Choice>
              <mc:Fallback>
                <p:oleObj name="Worksheet" r:id="rId3" imgW="10839347" imgH="917242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3138" y="1690688"/>
                        <a:ext cx="8557146" cy="5167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56495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63</Words>
  <Application>Microsoft Office PowerPoint</Application>
  <PresentationFormat>Grand écran</PresentationFormat>
  <Paragraphs>14</Paragraphs>
  <Slides>3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Worksheet</vt:lpstr>
      <vt:lpstr>Kaiserslautern University</vt:lpstr>
      <vt:lpstr>About the university</vt:lpstr>
      <vt:lpstr>Modules in Kaiserslautern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IAE Caen</dc:title>
  <dc:creator>Utilisateur</dc:creator>
  <cp:lastModifiedBy>Utilisateur</cp:lastModifiedBy>
  <cp:revision>5</cp:revision>
  <dcterms:created xsi:type="dcterms:W3CDTF">2019-02-15T07:29:57Z</dcterms:created>
  <dcterms:modified xsi:type="dcterms:W3CDTF">2019-03-08T04:49:46Z</dcterms:modified>
</cp:coreProperties>
</file>