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4" r:id="rId3"/>
    <p:sldId id="271" r:id="rId4"/>
    <p:sldId id="265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76" autoAdjust="0"/>
  </p:normalViewPr>
  <p:slideViewPr>
    <p:cSldViewPr>
      <p:cViewPr varScale="1">
        <p:scale>
          <a:sx n="68" d="100"/>
          <a:sy n="68" d="100"/>
        </p:scale>
        <p:origin x="144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460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F07B-1EA2-4E4A-A861-950573680E00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1045C-CDE4-41D4-8D5F-22976A6BC5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6023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F07B-1EA2-4E4A-A861-950573680E00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1045C-CDE4-41D4-8D5F-22976A6BC5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8028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F07B-1EA2-4E4A-A861-950573680E00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1045C-CDE4-41D4-8D5F-22976A6BC5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2508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F07B-1EA2-4E4A-A861-950573680E00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1045C-CDE4-41D4-8D5F-22976A6BC5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6595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F07B-1EA2-4E4A-A861-950573680E00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1045C-CDE4-41D4-8D5F-22976A6BC5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3666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F07B-1EA2-4E4A-A861-950573680E00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1045C-CDE4-41D4-8D5F-22976A6BC5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675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F07B-1EA2-4E4A-A861-950573680E00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1045C-CDE4-41D4-8D5F-22976A6BC5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8566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F07B-1EA2-4E4A-A861-950573680E00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1045C-CDE4-41D4-8D5F-22976A6BC5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514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F07B-1EA2-4E4A-A861-950573680E00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1045C-CDE4-41D4-8D5F-22976A6BC5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381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F07B-1EA2-4E4A-A861-950573680E00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1045C-CDE4-41D4-8D5F-22976A6BC5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046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F07B-1EA2-4E4A-A861-950573680E00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1045C-CDE4-41D4-8D5F-22976A6BC5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2648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3F07B-1EA2-4E4A-A861-950573680E00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1045C-CDE4-41D4-8D5F-22976A6BC5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4990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2130425"/>
            <a:ext cx="7846640" cy="1470025"/>
          </a:xfrm>
        </p:spPr>
        <p:txBody>
          <a:bodyPr>
            <a:normAutofit fontScale="90000"/>
          </a:bodyPr>
          <a:lstStyle/>
          <a:p>
            <a:r>
              <a:rPr lang="fr-FR" sz="4000" b="1" u="sng" dirty="0"/>
              <a:t>Master 1 Exchange </a:t>
            </a:r>
            <a:br>
              <a:rPr lang="fr-FR" sz="4000" b="1" u="sng" dirty="0"/>
            </a:br>
            <a:r>
              <a:rPr lang="fr-FR" sz="4000" b="1" u="sng" dirty="0"/>
              <a:t>1 </a:t>
            </a:r>
            <a:r>
              <a:rPr lang="fr-FR" sz="4000" b="1" u="sng" dirty="0" err="1"/>
              <a:t>semester</a:t>
            </a:r>
            <a:r>
              <a:rPr lang="fr-FR" sz="4000" b="1" u="sng" dirty="0"/>
              <a:t> </a:t>
            </a:r>
            <a:r>
              <a:rPr lang="en-US" altLang="zh-CN" sz="4000" b="1" u="sng" dirty="0"/>
              <a:t>P</a:t>
            </a:r>
            <a:r>
              <a:rPr lang="fr-FR" sz="4000" b="1" u="sng" dirty="0" err="1"/>
              <a:t>rogram</a:t>
            </a:r>
            <a:br>
              <a:rPr lang="fr-FR" sz="4000" b="1" u="sng" dirty="0"/>
            </a:br>
            <a:br>
              <a:rPr lang="fr-FR" sz="4000" b="1" u="sng" dirty="0"/>
            </a:br>
            <a:br>
              <a:rPr lang="fr-FR" sz="4000" b="1" u="sng" dirty="0"/>
            </a:br>
            <a:r>
              <a:rPr lang="fr-FR" sz="4000" b="1" u="sng" dirty="0"/>
              <a:t>Brest Business School</a:t>
            </a:r>
            <a:br>
              <a:rPr lang="fr-FR" sz="4000" dirty="0"/>
            </a:br>
            <a:r>
              <a:rPr lang="fr-FR" sz="2700" b="1" u="sng" dirty="0" err="1"/>
              <a:t>February</a:t>
            </a:r>
            <a:r>
              <a:rPr lang="fr-FR" sz="2700" b="1" u="sng" dirty="0"/>
              <a:t> 7, 2020 to June, 26 </a:t>
            </a:r>
            <a:r>
              <a:rPr lang="en-US" altLang="zh-CN" sz="2700" b="1" u="sng" dirty="0"/>
              <a:t>2020</a:t>
            </a:r>
            <a:br>
              <a:rPr lang="en-US" altLang="zh-CN" sz="2700" b="1" u="sng" dirty="0"/>
            </a:br>
            <a:br>
              <a:rPr lang="en-US" altLang="zh-CN" sz="2700" b="1" u="sng" dirty="0"/>
            </a:br>
            <a:br>
              <a:rPr lang="en-US" altLang="zh-CN" sz="2700" b="1" u="sng" dirty="0"/>
            </a:br>
            <a:br>
              <a:rPr lang="fr-FR" sz="4000" dirty="0"/>
            </a:br>
            <a:endParaRPr lang="fr-FR" sz="40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95536" y="4725144"/>
            <a:ext cx="8496944" cy="1368152"/>
          </a:xfrm>
        </p:spPr>
        <p:txBody>
          <a:bodyPr>
            <a:normAutofit/>
          </a:bodyPr>
          <a:lstStyle/>
          <a:p>
            <a:r>
              <a:rPr lang="en-US" sz="2400" b="1" u="sng" dirty="0"/>
              <a:t>Eligible students</a:t>
            </a:r>
            <a:r>
              <a:rPr lang="en-US" sz="2400" b="1" dirty="0"/>
              <a:t>:  1</a:t>
            </a:r>
            <a:r>
              <a:rPr lang="en-US" sz="2400" b="1" baseline="30000" dirty="0"/>
              <a:t>st</a:t>
            </a:r>
            <a:r>
              <a:rPr lang="en-US" sz="2400" b="1" dirty="0"/>
              <a:t> &amp; 2</a:t>
            </a:r>
            <a:r>
              <a:rPr lang="en-US" sz="2400" b="1" baseline="30000" dirty="0"/>
              <a:t>nd</a:t>
            </a:r>
            <a:r>
              <a:rPr lang="en-US" sz="2400" b="1" dirty="0"/>
              <a:t> year Master Students of CUEB</a:t>
            </a:r>
            <a:br>
              <a:rPr lang="fr-FR" sz="2400" dirty="0"/>
            </a:b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133041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err="1"/>
              <a:t>Advantages</a:t>
            </a:r>
            <a:r>
              <a:rPr lang="fr-FR" u="sng" dirty="0"/>
              <a:t> &amp; </a:t>
            </a:r>
            <a:r>
              <a:rPr lang="fr-FR" u="sng" dirty="0" err="1"/>
              <a:t>requirements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47500" lnSpcReduction="20000"/>
          </a:bodyPr>
          <a:lstStyle/>
          <a:p>
            <a:r>
              <a:rPr lang="en-US" b="1" u="sng" dirty="0"/>
              <a:t>Brest </a:t>
            </a:r>
            <a:r>
              <a:rPr lang="en-US" b="1" u="sng" dirty="0" err="1"/>
              <a:t>B.school</a:t>
            </a:r>
            <a:r>
              <a:rPr lang="en-US" b="1" u="sng" dirty="0"/>
              <a:t> is Member  of French Ivy league</a:t>
            </a:r>
          </a:p>
          <a:p>
            <a:endParaRPr lang="en-US" b="1" u="sng" dirty="0"/>
          </a:p>
          <a:p>
            <a:r>
              <a:rPr lang="en-US" b="1" u="sng" dirty="0"/>
              <a:t>Advantages of </a:t>
            </a:r>
            <a:r>
              <a:rPr lang="en-US" b="1" u="sng" dirty="0" err="1"/>
              <a:t>french</a:t>
            </a:r>
            <a:r>
              <a:rPr lang="en-US" b="1" u="sng" dirty="0"/>
              <a:t> business schools for Foreign (Chinese) students</a:t>
            </a:r>
            <a:r>
              <a:rPr lang="en-US" dirty="0"/>
              <a:t>:</a:t>
            </a:r>
            <a:endParaRPr lang="fr-FR" dirty="0"/>
          </a:p>
          <a:p>
            <a:pPr lvl="1"/>
            <a:r>
              <a:rPr lang="en-US" sz="3300" dirty="0"/>
              <a:t>Programs are designed to provide value for future company managers, very practical and based on projects</a:t>
            </a:r>
            <a:endParaRPr lang="fr-FR" sz="3300" dirty="0"/>
          </a:p>
          <a:p>
            <a:pPr lvl="1"/>
            <a:r>
              <a:rPr lang="en-US" sz="3300" dirty="0"/>
              <a:t>Long experience welcoming international students</a:t>
            </a:r>
            <a:endParaRPr lang="fr-FR" sz="3300" dirty="0"/>
          </a:p>
          <a:p>
            <a:pPr lvl="1"/>
            <a:r>
              <a:rPr lang="en-US" sz="3300" dirty="0"/>
              <a:t>Medium sized school, with small sized class (each student is followed individually), individual support for all administrative issues</a:t>
            </a:r>
            <a:endParaRPr lang="fr-FR" sz="3300" dirty="0"/>
          </a:p>
          <a:p>
            <a:pPr lvl="1"/>
            <a:r>
              <a:rPr lang="en-US" sz="3300" dirty="0"/>
              <a:t>Safest city in France with reasonably priced housing</a:t>
            </a:r>
            <a:endParaRPr lang="fr-FR" sz="3300" dirty="0"/>
          </a:p>
          <a:p>
            <a:endParaRPr lang="fr-FR" dirty="0"/>
          </a:p>
          <a:p>
            <a:pPr marL="0" indent="0">
              <a:buNone/>
            </a:pPr>
            <a:r>
              <a:rPr lang="en-US" dirty="0"/>
              <a:t> 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r>
              <a:rPr lang="en-US" b="1" u="sng" dirty="0"/>
              <a:t>Requirements:</a:t>
            </a:r>
            <a:endParaRPr lang="fr-FR" dirty="0"/>
          </a:p>
          <a:p>
            <a:pPr marL="0" indent="0">
              <a:buNone/>
            </a:pPr>
            <a:r>
              <a:rPr lang="en-US" b="1" dirty="0"/>
              <a:t>	-</a:t>
            </a:r>
            <a:r>
              <a:rPr lang="en-US" dirty="0"/>
              <a:t>be a Master student enrolled at </a:t>
            </a:r>
            <a:r>
              <a:rPr lang="en-US" u="sng" dirty="0"/>
              <a:t>CUEB 1</a:t>
            </a:r>
            <a:r>
              <a:rPr lang="en-US" u="sng" baseline="30000" dirty="0"/>
              <a:t>st</a:t>
            </a:r>
            <a:r>
              <a:rPr lang="en-US" u="sng" dirty="0"/>
              <a:t> or 2</a:t>
            </a:r>
            <a:r>
              <a:rPr lang="en-US" u="sng" baseline="30000" dirty="0"/>
              <a:t>nd</a:t>
            </a:r>
            <a:r>
              <a:rPr lang="en-US" u="sng" dirty="0"/>
              <a:t> year</a:t>
            </a:r>
            <a:r>
              <a:rPr lang="en-US" dirty="0"/>
              <a:t>, 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	-English level: IELTS 6.0 or TOEFL 80 </a:t>
            </a:r>
            <a:r>
              <a:rPr lang="en-US" dirty="0" err="1"/>
              <a:t>iBT</a:t>
            </a:r>
            <a:r>
              <a:rPr lang="en-US" dirty="0"/>
              <a:t> (= 550 paper based test) , TOEIC 740 </a:t>
            </a:r>
          </a:p>
          <a:p>
            <a:pPr marL="0" indent="0">
              <a:buNone/>
            </a:pPr>
            <a:r>
              <a:rPr lang="en-US" dirty="0"/>
              <a:t>	-Need to take 60 </a:t>
            </a:r>
            <a:r>
              <a:rPr lang="en-US" dirty="0" err="1"/>
              <a:t>hrs</a:t>
            </a:r>
            <a:r>
              <a:rPr lang="en-US" dirty="0"/>
              <a:t> of French language training in China before departure – no 	requirement as to the level to achieve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3579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4F561E-E429-4407-97F0-A6DB6C919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/>
              <a:t>Master 1 exchange 1 </a:t>
            </a:r>
            <a:r>
              <a:rPr lang="fr-FR" b="1" u="sng" dirty="0" err="1"/>
              <a:t>semester</a:t>
            </a:r>
            <a:endParaRPr lang="fr-FR" b="1" u="sng" dirty="0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5B3E351F-C033-4B49-BC5B-72F95C185D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4190" y="2564904"/>
            <a:ext cx="7650218" cy="2257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530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fr-FR" u="sng" dirty="0" err="1"/>
              <a:t>Process</a:t>
            </a:r>
            <a:r>
              <a:rPr lang="fr-FR" u="sng" dirty="0"/>
              <a:t> </a:t>
            </a:r>
            <a:r>
              <a:rPr lang="fr-FR" u="sng" dirty="0" err="1"/>
              <a:t>details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84576"/>
          </a:xfrm>
        </p:spPr>
        <p:txBody>
          <a:bodyPr>
            <a:normAutofit fontScale="55000" lnSpcReduction="20000"/>
          </a:bodyPr>
          <a:lstStyle/>
          <a:p>
            <a:r>
              <a:rPr lang="en-US" b="1" u="sng" dirty="0"/>
              <a:t>Details of fees:</a:t>
            </a:r>
            <a:endParaRPr lang="fr-FR" dirty="0"/>
          </a:p>
          <a:p>
            <a:r>
              <a:rPr lang="en-US" dirty="0"/>
              <a:t>no tuition fees to pay in France </a:t>
            </a:r>
          </a:p>
          <a:p>
            <a:r>
              <a:rPr lang="en-US" dirty="0"/>
              <a:t>ONLY 2 seats available  for each program</a:t>
            </a:r>
            <a:endParaRPr lang="fr-FR" dirty="0"/>
          </a:p>
          <a:p>
            <a:r>
              <a:rPr lang="en-GB" dirty="0"/>
              <a:t>living expenses: we estimate 600 euros per month is enough to cover accommodation and daily expenses.</a:t>
            </a:r>
            <a:endParaRPr lang="fr-FR" dirty="0"/>
          </a:p>
          <a:p>
            <a:endParaRPr lang="en-GB" dirty="0"/>
          </a:p>
          <a:p>
            <a:endParaRPr lang="en-GB" dirty="0"/>
          </a:p>
          <a:p>
            <a:r>
              <a:rPr lang="en-GB" u="sng" dirty="0"/>
              <a:t>Students can apply for scholarships in china</a:t>
            </a:r>
            <a:endParaRPr lang="fr-FR" u="sng" dirty="0"/>
          </a:p>
          <a:p>
            <a:pPr marL="0" indent="0">
              <a:buNone/>
            </a:pPr>
            <a:r>
              <a:rPr lang="en-GB" dirty="0"/>
              <a:t> </a:t>
            </a:r>
            <a:endParaRPr lang="fr-FR" dirty="0"/>
          </a:p>
          <a:p>
            <a:endParaRPr lang="en-US" b="1" u="sng" dirty="0"/>
          </a:p>
          <a:p>
            <a:r>
              <a:rPr lang="en-US" b="1" u="sng" dirty="0"/>
              <a:t>Application form documents needed:</a:t>
            </a:r>
            <a:endParaRPr lang="fr-FR" dirty="0"/>
          </a:p>
          <a:p>
            <a:pPr lvl="1"/>
            <a:r>
              <a:rPr lang="en-US" dirty="0"/>
              <a:t>fill CUEB and BBS application form</a:t>
            </a:r>
            <a:endParaRPr lang="fr-FR" dirty="0"/>
          </a:p>
          <a:p>
            <a:pPr lvl="1"/>
            <a:r>
              <a:rPr lang="en-US" b="1" dirty="0"/>
              <a:t>English level: IELTS 6.0 or TOEFL 80 </a:t>
            </a:r>
            <a:r>
              <a:rPr lang="en-US" b="1" dirty="0" err="1"/>
              <a:t>iBT</a:t>
            </a:r>
            <a:r>
              <a:rPr lang="en-US" b="1" dirty="0"/>
              <a:t> (= 550 paper based test), BEC B2</a:t>
            </a:r>
            <a:endParaRPr lang="fr-FR" dirty="0"/>
          </a:p>
          <a:p>
            <a:pPr lvl="1"/>
            <a:r>
              <a:rPr lang="en-US" dirty="0"/>
              <a:t>bachelor degree copy</a:t>
            </a:r>
            <a:endParaRPr lang="fr-FR" dirty="0"/>
          </a:p>
          <a:p>
            <a:pPr lvl="1"/>
            <a:r>
              <a:rPr lang="en-US" dirty="0"/>
              <a:t>bachelor grades</a:t>
            </a:r>
            <a:endParaRPr lang="fr-FR" dirty="0"/>
          </a:p>
          <a:p>
            <a:pPr lvl="1"/>
            <a:r>
              <a:rPr lang="en-US" dirty="0"/>
              <a:t>master, certificate from CUEB with the list of courses attended in the 1</a:t>
            </a:r>
            <a:r>
              <a:rPr lang="en-US" baseline="30000" dirty="0"/>
              <a:t>st</a:t>
            </a:r>
            <a:r>
              <a:rPr lang="en-US" dirty="0"/>
              <a:t> semester</a:t>
            </a:r>
            <a:endParaRPr lang="fr-FR" dirty="0"/>
          </a:p>
          <a:p>
            <a:pPr lvl="1"/>
            <a:r>
              <a:rPr lang="en-US" dirty="0"/>
              <a:t>motivation letter</a:t>
            </a:r>
            <a:endParaRPr lang="fr-FR" dirty="0"/>
          </a:p>
          <a:p>
            <a:pPr lvl="1"/>
            <a:r>
              <a:rPr lang="en-US" dirty="0"/>
              <a:t>resume</a:t>
            </a:r>
            <a:endParaRPr lang="fr-FR" dirty="0"/>
          </a:p>
          <a:p>
            <a:pPr lvl="1"/>
            <a:r>
              <a:rPr lang="en-US" dirty="0"/>
              <a:t>recommendation letter from English language teacher</a:t>
            </a:r>
          </a:p>
          <a:p>
            <a:pPr lvl="1"/>
            <a:r>
              <a:rPr lang="en-US" dirty="0"/>
              <a:t>Copy of passport/ID card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997889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140</Words>
  <Application>Microsoft Office PowerPoint</Application>
  <PresentationFormat>Affichage à l'écran (4:3)</PresentationFormat>
  <Paragraphs>39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7" baseType="lpstr">
      <vt:lpstr>Arial</vt:lpstr>
      <vt:lpstr>Calibri</vt:lpstr>
      <vt:lpstr>Thème Office</vt:lpstr>
      <vt:lpstr>Master 1 Exchange  1 semester Program   Brest Business School February 7, 2020 to June, 26 2020    </vt:lpstr>
      <vt:lpstr>Advantages &amp; requirements</vt:lpstr>
      <vt:lpstr>Master 1 exchange 1 semester</vt:lpstr>
      <vt:lpstr>Process details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</dc:creator>
  <cp:lastModifiedBy>Utilisateur</cp:lastModifiedBy>
  <cp:revision>43</cp:revision>
  <dcterms:created xsi:type="dcterms:W3CDTF">2017-01-10T16:21:52Z</dcterms:created>
  <dcterms:modified xsi:type="dcterms:W3CDTF">2019-08-21T02:44:26Z</dcterms:modified>
</cp:coreProperties>
</file>