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1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8670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2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451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3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640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8866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5764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3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29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027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53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01FCE-66B1-496A-9221-130D5D2C156C}" type="datetimeFigureOut">
              <a:rPr lang="fr-FR" smtClean="0"/>
              <a:t>21/08/2019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3AE92B-A9BD-4B20-86A2-796B442480B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965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11560" y="2463031"/>
            <a:ext cx="7846640" cy="1470025"/>
          </a:xfrm>
        </p:spPr>
        <p:txBody>
          <a:bodyPr>
            <a:normAutofit fontScale="90000"/>
          </a:bodyPr>
          <a:lstStyle/>
          <a:p>
            <a:r>
              <a:rPr lang="fr-FR" b="1" u="sng" dirty="0"/>
              <a:t>Master « 1 </a:t>
            </a:r>
            <a:r>
              <a:rPr lang="fr-FR" b="1" u="sng" dirty="0" err="1"/>
              <a:t>semester</a:t>
            </a:r>
            <a:r>
              <a:rPr lang="fr-FR" b="1" u="sng" dirty="0"/>
              <a:t> exchange » program</a:t>
            </a:r>
            <a:br>
              <a:rPr lang="fr-FR" b="1" u="sng" dirty="0"/>
            </a:br>
            <a:br>
              <a:rPr lang="fr-FR" b="1" u="sng" dirty="0"/>
            </a:br>
            <a:r>
              <a:rPr lang="fr-FR" b="1" u="sng" dirty="0"/>
              <a:t>at Dijon</a:t>
            </a:r>
            <a:br>
              <a:rPr lang="fr-FR" b="1" u="sng" dirty="0"/>
            </a:br>
            <a:br>
              <a:rPr lang="fr-FR" b="1" u="sng" dirty="0"/>
            </a:br>
            <a:r>
              <a:rPr lang="fr-FR" sz="2200" dirty="0" err="1"/>
              <a:t>from</a:t>
            </a:r>
            <a:r>
              <a:rPr lang="fr-FR" sz="2200" dirty="0"/>
              <a:t>  </a:t>
            </a:r>
            <a:r>
              <a:rPr lang="fr-FR" sz="2200" dirty="0" err="1"/>
              <a:t>january</a:t>
            </a:r>
            <a:r>
              <a:rPr lang="fr-FR" sz="2200" dirty="0"/>
              <a:t> 14, 2020 to </a:t>
            </a:r>
            <a:r>
              <a:rPr lang="fr-FR" sz="2200" dirty="0" err="1"/>
              <a:t>may</a:t>
            </a:r>
            <a:r>
              <a:rPr lang="fr-FR" sz="2200" dirty="0"/>
              <a:t> 1, 2020</a:t>
            </a:r>
            <a:br>
              <a:rPr lang="fr-FR" dirty="0"/>
            </a:b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611560" y="4725144"/>
            <a:ext cx="7632848" cy="1728192"/>
          </a:xfrm>
        </p:spPr>
        <p:txBody>
          <a:bodyPr>
            <a:normAutofit/>
          </a:bodyPr>
          <a:lstStyle/>
          <a:p>
            <a:r>
              <a:rPr lang="en-US" sz="2500" b="1" u="sng" dirty="0"/>
              <a:t>Eligible students</a:t>
            </a:r>
            <a:r>
              <a:rPr lang="en-US" sz="2500" b="1" dirty="0"/>
              <a:t>:  1</a:t>
            </a:r>
            <a:r>
              <a:rPr lang="en-US" sz="2500" b="1" baseline="30000" dirty="0"/>
              <a:t>st</a:t>
            </a:r>
            <a:r>
              <a:rPr lang="en-US" sz="2500" b="1" dirty="0"/>
              <a:t> &amp; </a:t>
            </a:r>
            <a:r>
              <a:rPr lang="fr-FR" sz="2500" b="1" dirty="0"/>
              <a:t>2nd </a:t>
            </a:r>
            <a:r>
              <a:rPr lang="fr-FR" sz="2500" b="1" dirty="0" err="1"/>
              <a:t>year</a:t>
            </a:r>
            <a:r>
              <a:rPr lang="fr-FR" sz="2500" b="1" dirty="0"/>
              <a:t> master </a:t>
            </a:r>
            <a:r>
              <a:rPr lang="fr-FR" sz="2500" b="1" dirty="0" err="1"/>
              <a:t>students</a:t>
            </a:r>
            <a:r>
              <a:rPr lang="fr-FR" sz="2500" b="1" dirty="0"/>
              <a:t> CUEB</a:t>
            </a:r>
          </a:p>
          <a:p>
            <a:r>
              <a:rPr lang="fr-FR" sz="2400" b="1" dirty="0" err="1"/>
              <a:t>School</a:t>
            </a:r>
            <a:r>
              <a:rPr lang="fr-FR" sz="2400" b="1" dirty="0"/>
              <a:t> of </a:t>
            </a:r>
            <a:r>
              <a:rPr lang="fr-FR" sz="2400" b="1" dirty="0" err="1"/>
              <a:t>Economics</a:t>
            </a:r>
            <a:r>
              <a:rPr lang="fr-FR" sz="2400" b="1" dirty="0"/>
              <a:t> </a:t>
            </a:r>
            <a:r>
              <a:rPr lang="fr-FR" sz="2400" b="1" dirty="0" err="1"/>
              <a:t>only</a:t>
            </a:r>
            <a:endParaRPr lang="fr-FR" sz="2500" dirty="0"/>
          </a:p>
        </p:txBody>
      </p:sp>
    </p:spTree>
    <p:extLst>
      <p:ext uri="{BB962C8B-B14F-4D97-AF65-F5344CB8AC3E}">
        <p14:creationId xmlns:p14="http://schemas.microsoft.com/office/powerpoint/2010/main" val="2722914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fr-FR" u="sng" dirty="0" err="1"/>
              <a:t>Advantages</a:t>
            </a:r>
            <a:r>
              <a:rPr lang="fr-FR" u="sng" dirty="0"/>
              <a:t> &amp; </a:t>
            </a:r>
            <a:r>
              <a:rPr lang="fr-FR" u="sng" dirty="0" err="1"/>
              <a:t>requirements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4929411"/>
          </a:xfrm>
        </p:spPr>
        <p:txBody>
          <a:bodyPr>
            <a:normAutofit fontScale="55000" lnSpcReduction="20000"/>
          </a:bodyPr>
          <a:lstStyle/>
          <a:p>
            <a:r>
              <a:rPr lang="en-US" b="1" u="sng" dirty="0"/>
              <a:t>Dijon </a:t>
            </a:r>
            <a:r>
              <a:rPr lang="en-US" b="1" u="sng" dirty="0" err="1"/>
              <a:t>b.school</a:t>
            </a:r>
            <a:r>
              <a:rPr lang="en-US" b="1" u="sng" dirty="0"/>
              <a:t> is member of the French Ivy league (Grande Ecole). It is in the top 10</a:t>
            </a:r>
          </a:p>
          <a:p>
            <a:endParaRPr lang="en-US" b="1" u="sng" dirty="0"/>
          </a:p>
          <a:p>
            <a:r>
              <a:rPr lang="en-US" b="1" u="sng" dirty="0"/>
              <a:t>Advantages of French Business schools for Foreign (Chinese) students</a:t>
            </a:r>
            <a:r>
              <a:rPr lang="en-US" dirty="0"/>
              <a:t>:</a:t>
            </a:r>
            <a:endParaRPr lang="fr-FR" dirty="0"/>
          </a:p>
          <a:p>
            <a:pPr lvl="1"/>
            <a:r>
              <a:rPr lang="en-US" dirty="0"/>
              <a:t>Programs are designed to provide value for future company managers, very practical and based on projects</a:t>
            </a:r>
            <a:endParaRPr lang="fr-FR" dirty="0"/>
          </a:p>
          <a:p>
            <a:pPr lvl="1"/>
            <a:r>
              <a:rPr lang="en-US" dirty="0"/>
              <a:t>Long experience welcoming international students</a:t>
            </a:r>
            <a:endParaRPr lang="fr-FR" dirty="0"/>
          </a:p>
          <a:p>
            <a:pPr lvl="1"/>
            <a:r>
              <a:rPr lang="en-US" dirty="0"/>
              <a:t>Medium sized school, with small sized class (each student is followed individually), individual support for all administrative issues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 </a:t>
            </a:r>
            <a:endParaRPr lang="fr-FR" dirty="0"/>
          </a:p>
          <a:p>
            <a:r>
              <a:rPr lang="en-US" b="1" u="sng" dirty="0"/>
              <a:t>Requirements:</a:t>
            </a:r>
            <a:endParaRPr lang="fr-FR" dirty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sz="2900" b="1" dirty="0"/>
              <a:t>-</a:t>
            </a:r>
            <a:r>
              <a:rPr lang="en-US" sz="2900" dirty="0"/>
              <a:t>be a master student enrolled at </a:t>
            </a:r>
            <a:r>
              <a:rPr lang="en-US" sz="2900" u="sng" dirty="0"/>
              <a:t>CUEB 2nd year</a:t>
            </a:r>
          </a:p>
          <a:p>
            <a:pPr marL="0" indent="0">
              <a:buNone/>
            </a:pPr>
            <a:r>
              <a:rPr lang="en-US" sz="2900" dirty="0"/>
              <a:t>	-Minimum score at </a:t>
            </a:r>
            <a:r>
              <a:rPr lang="en-US" sz="2900" b="1" u="sng" dirty="0"/>
              <a:t>IETLS 6.0 </a:t>
            </a:r>
            <a:r>
              <a:rPr lang="en-US" sz="2900" dirty="0"/>
              <a:t>TOEFL IBT 80 or equivalent English test </a:t>
            </a:r>
          </a:p>
          <a:p>
            <a:pPr marL="0" indent="0">
              <a:buNone/>
            </a:pPr>
            <a:r>
              <a:rPr lang="en-US" sz="2900" dirty="0"/>
              <a:t>	-Students will have to study 60 hours of French (no level required) 	before going to 	France (CUEB will organize for you)</a:t>
            </a:r>
          </a:p>
          <a:p>
            <a:pPr marL="0" indent="0">
              <a:buNone/>
            </a:pPr>
            <a:endParaRPr lang="en-US" sz="2900" dirty="0"/>
          </a:p>
          <a:p>
            <a:pPr marL="0" indent="0">
              <a:buNone/>
            </a:pPr>
            <a:r>
              <a:rPr lang="en-US" sz="2900" dirty="0"/>
              <a:t>	</a:t>
            </a:r>
          </a:p>
          <a:p>
            <a:pPr marL="0" indent="0">
              <a:buNone/>
            </a:pPr>
            <a:r>
              <a:rPr lang="en-US" sz="2900" dirty="0"/>
              <a:t>	-</a:t>
            </a:r>
            <a:r>
              <a:rPr lang="en-US" sz="2900" b="1" u="sng" dirty="0"/>
              <a:t>strongly suggest to have “management” experience</a:t>
            </a:r>
            <a:endParaRPr lang="en-US" sz="2900" b="1" dirty="0"/>
          </a:p>
          <a:p>
            <a:pPr marL="0" indent="0">
              <a:buNone/>
            </a:pPr>
            <a:r>
              <a:rPr lang="en-US" sz="2900" b="1" dirty="0"/>
              <a:t>	</a:t>
            </a:r>
            <a:r>
              <a:rPr lang="en-US" sz="2900" b="1" u="sng" dirty="0"/>
              <a:t>and excellent English level</a:t>
            </a:r>
          </a:p>
          <a:p>
            <a:pPr marL="0" indent="0">
              <a:buNone/>
            </a:pPr>
            <a:endParaRPr lang="en-US" dirty="0"/>
          </a:p>
          <a:p>
            <a:pPr lvl="2"/>
            <a:endParaRPr lang="fr-FR" dirty="0"/>
          </a:p>
          <a:p>
            <a:pPr lvl="2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5872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>
            <a:spLocks noGrp="1"/>
          </p:cNvSpPr>
          <p:nvPr>
            <p:ph type="title"/>
          </p:nvPr>
        </p:nvSpPr>
        <p:spPr>
          <a:xfrm>
            <a:off x="457200" y="1066726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fr-FR" u="sng" dirty="0"/>
              <a:t>Curriculum in Dijon </a:t>
            </a:r>
            <a:r>
              <a:rPr lang="fr-FR" u="sng" dirty="0" err="1"/>
              <a:t>fall</a:t>
            </a:r>
            <a:r>
              <a:rPr lang="fr-FR" u="sng" dirty="0"/>
              <a:t> </a:t>
            </a:r>
            <a:r>
              <a:rPr lang="fr-FR" u="sng" dirty="0" err="1"/>
              <a:t>semester</a:t>
            </a:r>
            <a:br>
              <a:rPr lang="fr-FR" u="sng" dirty="0"/>
            </a:br>
            <a:r>
              <a:rPr lang="fr-FR" u="sng" dirty="0"/>
              <a:t>Master in Management</a:t>
            </a:r>
            <a:br>
              <a:rPr lang="fr-FR" u="sng" dirty="0"/>
            </a:br>
            <a:r>
              <a:rPr lang="fr-FR" u="sng" dirty="0" err="1"/>
              <a:t>starting</a:t>
            </a:r>
            <a:r>
              <a:rPr lang="fr-FR" u="sng" dirty="0"/>
              <a:t> date Jan20, 2020</a:t>
            </a:r>
            <a:br>
              <a:rPr lang="fr-FR" u="sng" dirty="0"/>
            </a:br>
            <a:r>
              <a:rPr lang="fr-FR" sz="1800" u="sng" dirty="0"/>
              <a:t>free </a:t>
            </a:r>
            <a:r>
              <a:rPr lang="fr-FR" sz="1800" u="sng" dirty="0" err="1"/>
              <a:t>pick</a:t>
            </a:r>
            <a:r>
              <a:rPr lang="fr-FR" sz="1800" u="sng" dirty="0"/>
              <a:t> up train station on jan. 14 2020</a:t>
            </a:r>
            <a:br>
              <a:rPr lang="fr-FR" sz="1800" u="sng" dirty="0"/>
            </a:br>
            <a:r>
              <a:rPr lang="fr-FR" sz="1800" u="sng" dirty="0" err="1"/>
              <a:t>integration</a:t>
            </a:r>
            <a:r>
              <a:rPr lang="fr-FR" sz="1800" u="sng" dirty="0"/>
              <a:t> </a:t>
            </a:r>
            <a:r>
              <a:rPr lang="fr-FR" sz="1800" u="sng" dirty="0" err="1"/>
              <a:t>days</a:t>
            </a:r>
            <a:r>
              <a:rPr lang="fr-FR" sz="1800" u="sng" dirty="0"/>
              <a:t>,  jan. 16-17, 2020</a:t>
            </a:r>
          </a:p>
        </p:txBody>
      </p:sp>
      <p:sp>
        <p:nvSpPr>
          <p:cNvPr id="3" name="Rectangle 2"/>
          <p:cNvSpPr/>
          <p:nvPr/>
        </p:nvSpPr>
        <p:spPr>
          <a:xfrm>
            <a:off x="1187624" y="2913906"/>
            <a:ext cx="705678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u="sng" dirty="0"/>
              <a:t>Master 1 program core courses</a:t>
            </a:r>
          </a:p>
          <a:p>
            <a:endParaRPr lang="en-US" sz="1600" dirty="0"/>
          </a:p>
          <a:p>
            <a:r>
              <a:rPr lang="en-US" sz="1600" dirty="0"/>
              <a:t>-Business intelligence 20 hours 3 ECTS</a:t>
            </a:r>
          </a:p>
          <a:p>
            <a:r>
              <a:rPr lang="en-US" sz="1600" dirty="0"/>
              <a:t>-Data Science 20 hours 3 ECTS</a:t>
            </a:r>
          </a:p>
          <a:p>
            <a:r>
              <a:rPr lang="en-US" sz="1600" dirty="0"/>
              <a:t>-Experimental economics, markets and negotiation 20 hours 3 ECTS</a:t>
            </a:r>
          </a:p>
          <a:p>
            <a:r>
              <a:rPr lang="en-US" sz="1600" dirty="0"/>
              <a:t>-Management 20 hours 3 ECTS</a:t>
            </a:r>
          </a:p>
          <a:p>
            <a:r>
              <a:rPr lang="en-US" sz="1600" dirty="0"/>
              <a:t>-international negotiation 20 hours 3 ECTS</a:t>
            </a:r>
          </a:p>
          <a:p>
            <a:r>
              <a:rPr lang="en-US" sz="1600" dirty="0"/>
              <a:t>-Marketing strategy and plan 16 hours 3 ECTS</a:t>
            </a:r>
          </a:p>
          <a:p>
            <a:r>
              <a:rPr lang="en-US" sz="1600" dirty="0"/>
              <a:t>-performance measurement 16 hours 3 ECTS</a:t>
            </a:r>
          </a:p>
          <a:p>
            <a:r>
              <a:rPr lang="en-US" sz="1600" dirty="0"/>
              <a:t>-French language 30 hours 3 ECTS</a:t>
            </a:r>
          </a:p>
          <a:p>
            <a:r>
              <a:rPr lang="en-US" sz="1600" dirty="0"/>
              <a:t>-</a:t>
            </a:r>
            <a:r>
              <a:rPr lang="fr-FR" sz="1600" dirty="0" err="1"/>
              <a:t>Intercultural</a:t>
            </a:r>
            <a:r>
              <a:rPr lang="fr-FR" sz="1600" dirty="0"/>
              <a:t> Management and Communication 20 </a:t>
            </a:r>
            <a:r>
              <a:rPr lang="fr-FR" sz="1600" dirty="0" err="1"/>
              <a:t>hours</a:t>
            </a:r>
            <a:r>
              <a:rPr lang="fr-FR" sz="1600" dirty="0"/>
              <a:t> 4 ECTS</a:t>
            </a:r>
          </a:p>
          <a:p>
            <a:endParaRPr lang="fr-FR" sz="1600" dirty="0"/>
          </a:p>
          <a:p>
            <a:r>
              <a:rPr lang="fr-FR" sz="1600" u="sng" dirty="0"/>
              <a:t>Electives:</a:t>
            </a:r>
            <a:r>
              <a:rPr lang="fr-FR" sz="1600" dirty="0"/>
              <a:t> </a:t>
            </a:r>
          </a:p>
          <a:p>
            <a:r>
              <a:rPr lang="fr-FR" sz="1600" dirty="0"/>
              <a:t>1 module per </a:t>
            </a:r>
            <a:r>
              <a:rPr lang="fr-FR" sz="1600" dirty="0" err="1"/>
              <a:t>week</a:t>
            </a:r>
            <a:r>
              <a:rPr lang="fr-FR" sz="1600" dirty="0"/>
              <a:t> (5 </a:t>
            </a:r>
            <a:r>
              <a:rPr lang="fr-FR" sz="1600" dirty="0" err="1"/>
              <a:t>weeks</a:t>
            </a:r>
            <a:r>
              <a:rPr lang="fr-FR" sz="1600" dirty="0"/>
              <a:t>) </a:t>
            </a:r>
            <a:r>
              <a:rPr lang="fr-FR" sz="1600" dirty="0" err="1"/>
              <a:t>you</a:t>
            </a:r>
            <a:r>
              <a:rPr lang="fr-FR" sz="1600" dirty="0"/>
              <a:t> </a:t>
            </a:r>
            <a:r>
              <a:rPr lang="fr-FR" sz="1600" dirty="0" err="1"/>
              <a:t>will</a:t>
            </a:r>
            <a:r>
              <a:rPr lang="fr-FR" sz="1600" dirty="0"/>
              <a:t> </a:t>
            </a:r>
            <a:r>
              <a:rPr lang="fr-FR" sz="1600" dirty="0" err="1"/>
              <a:t>choose</a:t>
            </a:r>
            <a:r>
              <a:rPr lang="fr-FR" sz="1600" dirty="0"/>
              <a:t> 5 </a:t>
            </a:r>
            <a:r>
              <a:rPr lang="fr-FR" sz="1600" dirty="0" err="1"/>
              <a:t>among</a:t>
            </a:r>
            <a:r>
              <a:rPr lang="fr-FR" sz="1600" dirty="0"/>
              <a:t> 9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18838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 dirty="0" err="1"/>
              <a:t>Process</a:t>
            </a:r>
            <a:r>
              <a:rPr lang="fr-FR" u="sng" dirty="0"/>
              <a:t> </a:t>
            </a:r>
            <a:r>
              <a:rPr lang="fr-FR" u="sng" dirty="0" err="1"/>
              <a:t>details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3"/>
          </a:xfrm>
        </p:spPr>
        <p:txBody>
          <a:bodyPr>
            <a:normAutofit fontScale="55000" lnSpcReduction="20000"/>
          </a:bodyPr>
          <a:lstStyle/>
          <a:p>
            <a:r>
              <a:rPr lang="en-US" b="1" u="sng" dirty="0"/>
              <a:t>Details of fees:</a:t>
            </a:r>
            <a:endParaRPr lang="fr-FR" dirty="0"/>
          </a:p>
          <a:p>
            <a:r>
              <a:rPr lang="en-US" dirty="0"/>
              <a:t>NO tuition fees </a:t>
            </a:r>
          </a:p>
          <a:p>
            <a:r>
              <a:rPr lang="en-GB" dirty="0"/>
              <a:t>living expenses: we estimate 800 euros per month is enough to cover accommodation and daily expenses in Dijon</a:t>
            </a:r>
          </a:p>
          <a:p>
            <a:endParaRPr lang="fr-FR" dirty="0"/>
          </a:p>
          <a:p>
            <a:r>
              <a:rPr lang="fr-FR" dirty="0"/>
              <a:t>Can </a:t>
            </a:r>
            <a:r>
              <a:rPr lang="fr-FR" dirty="0" err="1"/>
              <a:t>apply</a:t>
            </a:r>
            <a:r>
              <a:rPr lang="fr-FR" dirty="0"/>
              <a:t> for a </a:t>
            </a:r>
            <a:r>
              <a:rPr lang="fr-FR" dirty="0" err="1"/>
              <a:t>scholarship</a:t>
            </a:r>
            <a:r>
              <a:rPr lang="fr-FR" dirty="0"/>
              <a:t> in China</a:t>
            </a:r>
          </a:p>
          <a:p>
            <a:endParaRPr lang="fr-FR" dirty="0"/>
          </a:p>
          <a:p>
            <a:r>
              <a:rPr lang="en-US" b="1" u="sng" dirty="0"/>
              <a:t>Application form documents needed:</a:t>
            </a:r>
            <a:endParaRPr lang="fr-FR" dirty="0"/>
          </a:p>
          <a:p>
            <a:pPr lvl="1"/>
            <a:r>
              <a:rPr lang="en-US" b="1" dirty="0"/>
              <a:t>English test.</a:t>
            </a:r>
          </a:p>
          <a:p>
            <a:pPr lvl="1"/>
            <a:r>
              <a:rPr lang="en-US" b="1" dirty="0"/>
              <a:t>Certificate of registration at CUEB</a:t>
            </a:r>
          </a:p>
          <a:p>
            <a:pPr lvl="1"/>
            <a:r>
              <a:rPr lang="en-US" dirty="0"/>
              <a:t>certificate from CUEB with the list of courses attended and grades in the 1</a:t>
            </a:r>
            <a:r>
              <a:rPr lang="en-US" baseline="30000" dirty="0"/>
              <a:t>st</a:t>
            </a:r>
            <a:r>
              <a:rPr lang="en-US" dirty="0"/>
              <a:t> year</a:t>
            </a:r>
            <a:endParaRPr lang="fr-FR" dirty="0"/>
          </a:p>
          <a:p>
            <a:pPr lvl="1"/>
            <a:r>
              <a:rPr lang="en-US" dirty="0"/>
              <a:t>motivation letter</a:t>
            </a:r>
            <a:endParaRPr lang="fr-FR" dirty="0"/>
          </a:p>
          <a:p>
            <a:pPr lvl="1"/>
            <a:r>
              <a:rPr lang="en-US" dirty="0"/>
              <a:t>Resume</a:t>
            </a:r>
          </a:p>
          <a:p>
            <a:pPr lvl="1"/>
            <a:r>
              <a:rPr lang="en-US" dirty="0"/>
              <a:t>Copy of passport/ID card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Only 2 students admitted for each program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b="1" u="sng" dirty="0"/>
              <a:t>ATTENTION , there will be a test Online to check your level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01139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282</Words>
  <Application>Microsoft Office PowerPoint</Application>
  <PresentationFormat>Affichage à l'écran (4:3)</PresentationFormat>
  <Paragraphs>54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7" baseType="lpstr">
      <vt:lpstr>Arial</vt:lpstr>
      <vt:lpstr>Calibri</vt:lpstr>
      <vt:lpstr>Thème Office</vt:lpstr>
      <vt:lpstr>Master « 1 semester exchange » program  at Dijon  from  january 14, 2020 to may 1, 2020  </vt:lpstr>
      <vt:lpstr>Advantages &amp; requirements</vt:lpstr>
      <vt:lpstr>Curriculum in Dijon fall semester Master in Management starting date Jan20, 2020 free pick up train station on jan. 14 2020 integration days,  jan. 16-17, 2020</vt:lpstr>
      <vt:lpstr>Process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double degree program MIM ESC Clermont</dc:title>
  <dc:creator>Utilisateur</dc:creator>
  <cp:lastModifiedBy>Utilisateur</cp:lastModifiedBy>
  <cp:revision>67</cp:revision>
  <dcterms:created xsi:type="dcterms:W3CDTF">2015-06-29T09:08:20Z</dcterms:created>
  <dcterms:modified xsi:type="dcterms:W3CDTF">2019-08-21T02:49:17Z</dcterms:modified>
</cp:coreProperties>
</file>