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CE6EC-748C-4364-AB3B-5CE04C0EB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5B96B7-0777-4FF6-A7AC-34EBF1525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25D84B-349C-4F02-B09C-90D57129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AD68C-B7A0-4C2D-AF66-C0A8F39E6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4C5602-FDE2-4A04-9A51-54D4F194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8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7B0B7-B4FE-455D-9F05-AA705CC6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2DFCE3-9A16-4267-87B6-DBCF826E4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8DF13E-03E7-47A8-82BD-425E6713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CE3E68-89F7-4E36-84C2-258646B6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5254E-EA1B-4ED2-B234-3818B6BB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1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242F84-9A01-40AB-B85D-DE20F75B9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3B8D6D-A8D1-4659-B5A3-38869767C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243B63-806C-45D3-BE46-C5A7928D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361829-D905-44AC-B0D1-C811D6C4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D88FE3-F5E9-4C5A-9C32-BC4B788B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63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09E6A9-8807-4C50-B0C2-A6C7BA35D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21E2C9-5950-4440-A357-4EDED175D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B267E1-DEB2-4E12-A5D7-965DD70A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04068-C11F-4AE1-8080-76763580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742B41-82B3-4F2B-BBCA-1284EEF4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09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E3E96-1EC2-44DC-8EA4-5639E6F2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13D9C-70D3-4F33-A0C3-017105B86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5539A4-F6A1-4A98-829C-07D91703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1A2FA8-D463-477C-991C-9178D5CD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5DF253-FA2D-4E8B-B102-C7B4FCCF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13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B03DB-BFE6-462E-B16F-2EDB62B6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B0C34-3A81-4AE2-9DF9-FC32E8BCED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989829-34F2-4271-89B8-8F4F76547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75A220-5C05-4D7F-987E-CAD9EB6AC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466FDA-FFC0-4EDB-9377-47054D1F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E3D6D0-A155-4061-BF97-6AA2707E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69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870A97-7684-4B60-B0AC-F5A0A4887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679435-4E31-44AE-8D8D-321656C52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F55049-E11A-4B6E-A467-2D7B9BB94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BB6EC7A-842A-4B55-8BBD-DC6B8B2E3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0FFE63-B2FE-4CAD-ACDD-A693DDA0C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3E0C9C-A236-4C36-82E4-2B651AD4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D57C61-2C04-4E69-B9B4-ACDB7D35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CB5876-EF56-4619-A243-64E2E23A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85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D74168-9BED-479B-9E3F-89C3A64F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3061EB-32E3-447B-80EB-F1E41146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CD79F2-6AB8-429A-B252-0DF9BBD2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BB4192-82E2-4B37-B389-FF972F5B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63FC26-DD29-4E55-BBAA-90EFBB16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FADD79-9C78-40AA-A45C-1BB05A0F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AE7A0F-C79F-4157-B209-DEB329A8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23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590E5-2B63-4F60-8FC7-9F8751E34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0FA700-0196-495E-B475-D038B4048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8B0390-B786-4CA2-B8A3-EF9D083C9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C71C37-0386-4FDA-B96F-7E373D2E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1AC97E-CCBC-432B-8E1E-E88ED35B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4E068A-745B-4D2E-A49E-5E406E5E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48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DDA69E-CB76-493C-AF0B-37759DB71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48FD45-A6A6-4E8E-A901-7FF5D2AFC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AC60DE-426C-4ABE-A7A8-4DF486CAF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CF392A-CA91-415C-9F8A-868E4177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12A1DB-86EC-4CED-BF4B-319E161E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9C4BAD-D556-4B21-B90D-C3B42350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17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19853BA-37C9-41C2-99F7-D0217545C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D84D86-DAC4-4422-95CB-F5FA9321B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F0DB03-1738-4BDC-A7C0-0FD6E84A4C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7D7AC-D231-4E9C-9CFF-C31A7390E73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166FD-CD59-45C8-A43A-ABDB6245E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2F14FC-5BAE-4875-B1FC-FB499A071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0551-DF07-4349-B19E-758E0F7D54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2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476725-46AE-43BF-9359-5818E973A1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/>
              <a:t>Kaiserslautern </a:t>
            </a:r>
            <a:r>
              <a:rPr lang="fr-FR" u="sng" dirty="0" err="1"/>
              <a:t>University</a:t>
            </a:r>
            <a:endParaRPr lang="fr-FR" u="sng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87A6E5-06E9-41AC-B9CB-FC854EB668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Lecture </a:t>
            </a:r>
            <a:r>
              <a:rPr lang="fr-FR" dirty="0" err="1"/>
              <a:t>Starting</a:t>
            </a:r>
            <a:r>
              <a:rPr lang="fr-FR" dirty="0"/>
              <a:t> date April 14</a:t>
            </a:r>
          </a:p>
          <a:p>
            <a:r>
              <a:rPr lang="fr-FR" dirty="0"/>
              <a:t>Lecture </a:t>
            </a:r>
            <a:r>
              <a:rPr lang="fr-FR" dirty="0" err="1"/>
              <a:t>Ending</a:t>
            </a:r>
            <a:r>
              <a:rPr lang="fr-FR" dirty="0"/>
              <a:t> date July 18</a:t>
            </a:r>
          </a:p>
          <a:p>
            <a:r>
              <a:rPr lang="fr-FR" dirty="0"/>
              <a:t>Exam finish in August</a:t>
            </a:r>
          </a:p>
        </p:txBody>
      </p:sp>
    </p:spTree>
    <p:extLst>
      <p:ext uri="{BB962C8B-B14F-4D97-AF65-F5344CB8AC3E}">
        <p14:creationId xmlns:p14="http://schemas.microsoft.com/office/powerpoint/2010/main" val="427236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73290-A2D4-4105-A240-1FA8CFB12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About the Kaiserslautern </a:t>
            </a:r>
            <a:r>
              <a:rPr lang="fr-FR" b="1" u="sng" dirty="0" err="1"/>
              <a:t>university</a:t>
            </a:r>
            <a:endParaRPr lang="fr-FR" b="1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0C6DF1-072C-4165-BDC0-B81CA248C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October 2009 the University of Kaiserslautern was presented the award in the "Excellence in Teaching" competition, proof of the high standard of teaching (only 6 universities in Germany got this award)</a:t>
            </a:r>
          </a:p>
          <a:p>
            <a:endParaRPr lang="en-US" dirty="0"/>
          </a:p>
          <a:p>
            <a:r>
              <a:rPr lang="en-US" dirty="0"/>
              <a:t>As a campus university (providing all needed facilities) with around 14,000 students, it offers over 100 future-oriented, practice-based courses of study in twelve departments. </a:t>
            </a:r>
          </a:p>
          <a:p>
            <a:endParaRPr lang="en-US" dirty="0"/>
          </a:p>
          <a:p>
            <a:r>
              <a:rPr lang="en-US" dirty="0"/>
              <a:t>Its easily manageable size also guarantees students close contact to professors and outstanding student support.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68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F489E0-41CD-43DB-A4A9-958F41D0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About </a:t>
            </a:r>
            <a:r>
              <a:rPr lang="fr-FR" u="sng" dirty="0" err="1"/>
              <a:t>schedule</a:t>
            </a:r>
            <a:endParaRPr lang="fr-FR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D9A954-EA4B-4090-A65B-26C844BB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The program/</a:t>
            </a:r>
            <a:r>
              <a:rPr lang="fr-FR" dirty="0" err="1"/>
              <a:t>semester</a:t>
            </a:r>
            <a:r>
              <a:rPr lang="fr-FR" dirty="0"/>
              <a:t> starts in April 2020</a:t>
            </a:r>
          </a:p>
          <a:p>
            <a:r>
              <a:rPr lang="fr-FR" dirty="0"/>
              <a:t>All exams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in August</a:t>
            </a:r>
          </a:p>
          <a:p>
            <a:r>
              <a:rPr lang="fr-FR" dirty="0" err="1"/>
              <a:t>Students</a:t>
            </a:r>
            <a:r>
              <a:rPr lang="fr-FR" dirty="0"/>
              <a:t> can come back to </a:t>
            </a:r>
            <a:r>
              <a:rPr lang="fr-FR" dirty="0" err="1"/>
              <a:t>beijing</a:t>
            </a:r>
            <a:r>
              <a:rPr lang="fr-FR" dirty="0"/>
              <a:t> for </a:t>
            </a:r>
            <a:r>
              <a:rPr lang="fr-FR" dirty="0" err="1"/>
              <a:t>september</a:t>
            </a:r>
            <a:r>
              <a:rPr lang="fr-FR" dirty="0"/>
              <a:t> </a:t>
            </a:r>
            <a:r>
              <a:rPr lang="fr-FR" dirty="0" err="1"/>
              <a:t>intake</a:t>
            </a:r>
            <a:r>
              <a:rPr lang="fr-FR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92336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1A867-08C0-4CB3-806C-87C738A9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21"/>
            <a:ext cx="10515600" cy="1325563"/>
          </a:xfrm>
        </p:spPr>
        <p:txBody>
          <a:bodyPr/>
          <a:lstStyle/>
          <a:p>
            <a:pPr algn="ctr"/>
            <a:r>
              <a:rPr lang="fr-FR" b="1" u="sng" dirty="0"/>
              <a:t>Modules </a:t>
            </a:r>
            <a:r>
              <a:rPr lang="fr-FR" b="1" u="sng" dirty="0" err="1"/>
              <a:t>available</a:t>
            </a:r>
            <a:endParaRPr lang="fr-FR" b="1" u="sng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CE6B019-61AC-47A1-A3FC-B6F42976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699" y="1332884"/>
            <a:ext cx="9310602" cy="552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3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to pay in Germany</a:t>
            </a:r>
          </a:p>
          <a:p>
            <a:r>
              <a:rPr lang="en-US" dirty="0"/>
              <a:t>ONLY 2 seats available  for each program</a:t>
            </a:r>
            <a:endParaRPr lang="fr-FR" dirty="0"/>
          </a:p>
          <a:p>
            <a:r>
              <a:rPr lang="en-GB" dirty="0"/>
              <a:t>living expenses: we estimate 650 euros per month is enough to cover accommodation and daily expenses.</a:t>
            </a:r>
            <a:endParaRPr lang="fr-FR" dirty="0"/>
          </a:p>
          <a:p>
            <a:endParaRPr lang="en-GB" dirty="0"/>
          </a:p>
          <a:p>
            <a:endParaRPr lang="en-GB" dirty="0"/>
          </a:p>
          <a:p>
            <a:r>
              <a:rPr lang="en-GB" u="sng" dirty="0"/>
              <a:t>Students can apply for scholarships in china</a:t>
            </a:r>
            <a:endParaRPr lang="fr-FR" u="sng" dirty="0"/>
          </a:p>
          <a:p>
            <a:pPr marL="0" indent="0">
              <a:buNone/>
            </a:pPr>
            <a:r>
              <a:rPr lang="en-GB" dirty="0"/>
              <a:t> </a:t>
            </a:r>
            <a:endParaRPr lang="fr-FR" dirty="0"/>
          </a:p>
          <a:p>
            <a:endParaRPr lang="en-US" b="1" u="sng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dirty="0"/>
              <a:t>fill CUEB application form</a:t>
            </a:r>
            <a:endParaRPr lang="fr-FR" dirty="0"/>
          </a:p>
          <a:p>
            <a:pPr lvl="1"/>
            <a:r>
              <a:rPr lang="en-US" b="1" dirty="0"/>
              <a:t>English level: IELTS 6.0 or TOEFL 80 </a:t>
            </a:r>
            <a:r>
              <a:rPr lang="en-US" b="1" dirty="0" err="1"/>
              <a:t>iBT</a:t>
            </a:r>
            <a:r>
              <a:rPr lang="en-US" b="1" dirty="0"/>
              <a:t> (= 550 paper based test), BEC B2</a:t>
            </a:r>
            <a:endParaRPr lang="fr-FR" dirty="0"/>
          </a:p>
          <a:p>
            <a:pPr lvl="1"/>
            <a:r>
              <a:rPr lang="en-US" dirty="0"/>
              <a:t>bachelor degree copy</a:t>
            </a:r>
            <a:endParaRPr lang="fr-FR" dirty="0"/>
          </a:p>
          <a:p>
            <a:pPr lvl="1"/>
            <a:r>
              <a:rPr lang="en-US" dirty="0"/>
              <a:t>bachelor grades</a:t>
            </a:r>
            <a:endParaRPr lang="fr-FR" dirty="0"/>
          </a:p>
          <a:p>
            <a:pPr lvl="1"/>
            <a:r>
              <a:rPr lang="en-US" dirty="0"/>
              <a:t>master, certificate from CUEB with the list of courses attended in the 1</a:t>
            </a:r>
            <a:r>
              <a:rPr lang="en-US" baseline="30000" dirty="0"/>
              <a:t>st</a:t>
            </a:r>
            <a:r>
              <a:rPr lang="en-US" dirty="0"/>
              <a:t> semester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  <a:endParaRPr lang="fr-FR" dirty="0"/>
          </a:p>
          <a:p>
            <a:pPr lvl="1"/>
            <a:r>
              <a:rPr lang="en-US" dirty="0"/>
              <a:t>recommendation letter from English language teacher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788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160</Words>
  <Application>Microsoft Office PowerPoint</Application>
  <PresentationFormat>Grand écran</PresentationFormat>
  <Paragraphs>37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Kaiserslautern University</vt:lpstr>
      <vt:lpstr>About the Kaiserslautern university</vt:lpstr>
      <vt:lpstr>About schedule</vt:lpstr>
      <vt:lpstr>Modules available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Kaiserslautern University</dc:title>
  <dc:creator>Utilisateur</dc:creator>
  <cp:lastModifiedBy>Utilisateur</cp:lastModifiedBy>
  <cp:revision>5</cp:revision>
  <dcterms:created xsi:type="dcterms:W3CDTF">2019-08-11T16:30:07Z</dcterms:created>
  <dcterms:modified xsi:type="dcterms:W3CDTF">2019-08-21T03:03:51Z</dcterms:modified>
</cp:coreProperties>
</file>