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4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63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67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51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3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64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66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7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29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02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53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01FCE-66B1-496A-9221-130D5D2C156C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AE92B-A9BD-4B20-86A2-796B442480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96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53DC1D-F78F-42FE-9A2C-BB546F52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143000"/>
          </a:xfrm>
        </p:spPr>
        <p:txBody>
          <a:bodyPr/>
          <a:lstStyle/>
          <a:p>
            <a:r>
              <a:rPr lang="fr-FR" u="sng" dirty="0"/>
              <a:t>Caen </a:t>
            </a:r>
            <a:r>
              <a:rPr lang="fr-FR" u="sng" dirty="0" err="1"/>
              <a:t>University</a:t>
            </a:r>
            <a:endParaRPr lang="fr-FR" u="sn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54937E-0AB4-46FE-89A8-7FC70DB62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	</a:t>
            </a:r>
          </a:p>
          <a:p>
            <a:pPr marL="0" indent="0" algn="ctr">
              <a:buNone/>
            </a:pPr>
            <a:r>
              <a:rPr lang="fr-FR" dirty="0"/>
              <a:t>Master 1 </a:t>
            </a:r>
            <a:r>
              <a:rPr lang="en-US" altLang="zh-CN" dirty="0" err="1"/>
              <a:t>S</a:t>
            </a:r>
            <a:r>
              <a:rPr lang="fr-FR" dirty="0" smtClean="0"/>
              <a:t>emester Exchange</a:t>
            </a:r>
          </a:p>
          <a:p>
            <a:pPr marL="0" indent="0" algn="ctr">
              <a:buNone/>
            </a:pPr>
            <a:r>
              <a:rPr lang="fr-FR" dirty="0" smtClean="0"/>
              <a:t>2019.9</a:t>
            </a:r>
            <a:r>
              <a:rPr lang="en-US" altLang="zh-CN" dirty="0" smtClean="0"/>
              <a:t>-12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40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530C44-5B3F-4066-B5BE-A24E5EE6F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Caen </a:t>
            </a:r>
            <a:r>
              <a:rPr lang="fr-FR" dirty="0" err="1"/>
              <a:t>is</a:t>
            </a:r>
            <a:r>
              <a:rPr lang="fr-FR" dirty="0"/>
              <a:t> 2 </a:t>
            </a:r>
            <a:r>
              <a:rPr lang="fr-FR" dirty="0" err="1"/>
              <a:t>hours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Paris</a:t>
            </a:r>
          </a:p>
          <a:p>
            <a:r>
              <a:rPr lang="fr-FR" dirty="0"/>
              <a:t>Caen </a:t>
            </a:r>
            <a:r>
              <a:rPr lang="fr-FR" dirty="0" err="1"/>
              <a:t>university</a:t>
            </a:r>
            <a:r>
              <a:rPr lang="fr-FR" dirty="0"/>
              <a:t> has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own</a:t>
            </a:r>
            <a:r>
              <a:rPr lang="fr-FR" dirty="0"/>
              <a:t> campus,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provided</a:t>
            </a:r>
            <a:r>
              <a:rPr lang="fr-FR" dirty="0"/>
              <a:t> a </a:t>
            </a:r>
            <a:r>
              <a:rPr lang="fr-FR" dirty="0" err="1"/>
              <a:t>convenient</a:t>
            </a:r>
            <a:r>
              <a:rPr lang="fr-FR" dirty="0"/>
              <a:t> </a:t>
            </a:r>
            <a:r>
              <a:rPr lang="fr-FR" dirty="0" err="1"/>
              <a:t>accomodation</a:t>
            </a:r>
            <a:endParaRPr lang="fr-FR" dirty="0"/>
          </a:p>
          <a:p>
            <a:endParaRPr lang="fr-FR" dirty="0"/>
          </a:p>
          <a:p>
            <a:r>
              <a:rPr lang="en-US" b="1" u="sng" dirty="0"/>
              <a:t>Requirements:</a:t>
            </a:r>
            <a:endParaRPr lang="fr-FR" dirty="0"/>
          </a:p>
          <a:p>
            <a:pPr marL="0" indent="0">
              <a:buNone/>
            </a:pPr>
            <a:r>
              <a:rPr lang="en-US" b="1" dirty="0" smtClean="0"/>
              <a:t>-</a:t>
            </a:r>
            <a:r>
              <a:rPr lang="en-US" dirty="0"/>
              <a:t>be a Master student enrolled at </a:t>
            </a:r>
            <a:r>
              <a:rPr lang="en-US" u="sng" dirty="0"/>
              <a:t>CUEB 1</a:t>
            </a:r>
            <a:r>
              <a:rPr lang="en-US" u="sng" baseline="30000" dirty="0"/>
              <a:t>st</a:t>
            </a:r>
            <a:r>
              <a:rPr lang="en-US" u="sng" dirty="0"/>
              <a:t> or 2</a:t>
            </a:r>
            <a:r>
              <a:rPr lang="en-US" u="sng" baseline="30000" dirty="0"/>
              <a:t>nd</a:t>
            </a:r>
            <a:r>
              <a:rPr lang="en-US" u="sng" dirty="0"/>
              <a:t> year</a:t>
            </a:r>
            <a:r>
              <a:rPr lang="en-US" dirty="0"/>
              <a:t>, major in </a:t>
            </a:r>
            <a:r>
              <a:rPr lang="en-US" dirty="0" smtClean="0"/>
              <a:t>Finance </a:t>
            </a:r>
            <a:r>
              <a:rPr lang="en-US" dirty="0"/>
              <a:t>or </a:t>
            </a:r>
            <a:r>
              <a:rPr lang="en-US" dirty="0" smtClean="0"/>
              <a:t>Economics</a:t>
            </a:r>
            <a:endParaRPr lang="fr-FR" dirty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/>
              <a:t>English level: IELTS 6.0 or TOEFL 80 </a:t>
            </a:r>
            <a:r>
              <a:rPr lang="en-US" dirty="0" err="1"/>
              <a:t>iBT</a:t>
            </a:r>
            <a:r>
              <a:rPr lang="en-US" dirty="0"/>
              <a:t> (= 550 paper based test) ,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/>
              <a:t>Need to take </a:t>
            </a:r>
            <a:r>
              <a:rPr lang="en-US" dirty="0" smtClean="0"/>
              <a:t>80hrs </a:t>
            </a:r>
            <a:r>
              <a:rPr lang="en-US" dirty="0"/>
              <a:t>of French language training in China before departure – </a:t>
            </a:r>
            <a:r>
              <a:rPr lang="en-US" dirty="0" smtClean="0"/>
              <a:t>no </a:t>
            </a:r>
            <a:r>
              <a:rPr lang="en-US" dirty="0"/>
              <a:t>requirement as to the level to achieve</a:t>
            </a:r>
            <a:endParaRPr lang="fr-FR" dirty="0"/>
          </a:p>
          <a:p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3B39F98C-F9E5-4E4B-B775-3FD5245E2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u="sng" dirty="0"/>
              <a:t>About the program and </a:t>
            </a:r>
            <a:r>
              <a:rPr lang="fr-FR" u="sng" dirty="0" err="1"/>
              <a:t>university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346058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284E68-ECE0-4736-96CF-0BC65D0A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b="1" u="sng" dirty="0"/>
              <a:t>Master </a:t>
            </a:r>
            <a:r>
              <a:rPr lang="fr-FR" b="1" u="sng"/>
              <a:t>Asset </a:t>
            </a:r>
            <a:r>
              <a:rPr lang="fr-FR" b="1" u="sng" smtClean="0"/>
              <a:t>Management</a:t>
            </a:r>
            <a:endParaRPr lang="fr-FR" b="1" u="sng" dirty="0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A33F6FDE-F00B-4AD1-8C6E-62C380465F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316807"/>
              </p:ext>
            </p:extLst>
          </p:nvPr>
        </p:nvGraphicFramePr>
        <p:xfrm>
          <a:off x="895798" y="2569074"/>
          <a:ext cx="7352404" cy="3355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6892">
                  <a:extLst>
                    <a:ext uri="{9D8B030D-6E8A-4147-A177-3AD203B41FA5}">
                      <a16:colId xmlns:a16="http://schemas.microsoft.com/office/drawing/2014/main" val="4123825946"/>
                    </a:ext>
                  </a:extLst>
                </a:gridCol>
                <a:gridCol w="1469910">
                  <a:extLst>
                    <a:ext uri="{9D8B030D-6E8A-4147-A177-3AD203B41FA5}">
                      <a16:colId xmlns:a16="http://schemas.microsoft.com/office/drawing/2014/main" val="2311266934"/>
                    </a:ext>
                  </a:extLst>
                </a:gridCol>
                <a:gridCol w="1425602">
                  <a:extLst>
                    <a:ext uri="{9D8B030D-6E8A-4147-A177-3AD203B41FA5}">
                      <a16:colId xmlns:a16="http://schemas.microsoft.com/office/drawing/2014/main" val="3522389890"/>
                    </a:ext>
                  </a:extLst>
                </a:gridCol>
              </a:tblGrid>
              <a:tr h="485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M</a:t>
                      </a:r>
                      <a:r>
                        <a:rPr lang="fr-FR" sz="1600" dirty="0" smtClean="0">
                          <a:effectLst/>
                        </a:rPr>
                        <a:t>odule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ECTS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Teaching hours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42790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Instruments dérivés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6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676277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Primary Markets: Stocks and Bonds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1.7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799863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Base de données Bloomberg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33061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Financial Management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2.75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12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82279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Corporate Governance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0.6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96666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Gestion de portefeuille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1.25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35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Analyse technique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35984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Know your customer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865748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Serious game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1.4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93435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French </a:t>
                      </a:r>
                      <a:r>
                        <a:rPr lang="fr-FR" sz="1600" dirty="0" err="1">
                          <a:effectLst/>
                        </a:rPr>
                        <a:t>language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3hours for 12 </a:t>
                      </a:r>
                      <a:r>
                        <a:rPr lang="fr-FR" sz="1600" dirty="0" err="1">
                          <a:effectLst/>
                        </a:rPr>
                        <a:t>weeks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100216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295D2AB1-CB15-48F1-A3F0-962BA01DE3F3}"/>
              </a:ext>
            </a:extLst>
          </p:cNvPr>
          <p:cNvSpPr/>
          <p:nvPr/>
        </p:nvSpPr>
        <p:spPr>
          <a:xfrm>
            <a:off x="698126" y="1700808"/>
            <a:ext cx="77477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Fall S</a:t>
            </a:r>
            <a:r>
              <a:rPr lang="fr-FR" sz="2400" dirty="0" smtClean="0"/>
              <a:t>emester</a:t>
            </a:r>
            <a:endParaRPr lang="fr-FR" sz="2400" dirty="0"/>
          </a:p>
          <a:p>
            <a:r>
              <a:rPr lang="fr-FR" sz="2400" dirty="0"/>
              <a:t>For those willing to work for B</a:t>
            </a:r>
            <a:r>
              <a:rPr lang="fr-FR" sz="2400" dirty="0" smtClean="0"/>
              <a:t>anks </a:t>
            </a:r>
            <a:r>
              <a:rPr lang="fr-FR" sz="2400" dirty="0"/>
              <a:t>or I</a:t>
            </a:r>
            <a:r>
              <a:rPr lang="fr-FR" sz="2400" dirty="0" smtClean="0"/>
              <a:t>nvestment </a:t>
            </a:r>
            <a:r>
              <a:rPr lang="fr-FR" sz="2400" dirty="0"/>
              <a:t>B</a:t>
            </a:r>
            <a:r>
              <a:rPr lang="fr-FR" sz="2400" dirty="0" smtClean="0"/>
              <a:t>usinesses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8840895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134</Words>
  <Application>Microsoft Office PowerPoint</Application>
  <PresentationFormat>全屏显示(4:3)</PresentationFormat>
  <Paragraphs>48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DengXian</vt:lpstr>
      <vt:lpstr>宋体</vt:lpstr>
      <vt:lpstr>Arial</vt:lpstr>
      <vt:lpstr>Calibri</vt:lpstr>
      <vt:lpstr>Times New Roman</vt:lpstr>
      <vt:lpstr>Thème Office</vt:lpstr>
      <vt:lpstr>Caen University</vt:lpstr>
      <vt:lpstr>About the program and university</vt:lpstr>
      <vt:lpstr> Master Asset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double degree program MIM ESC Clermont</dc:title>
  <dc:creator>Utilisateur</dc:creator>
  <cp:lastModifiedBy>Dell</cp:lastModifiedBy>
  <cp:revision>51</cp:revision>
  <dcterms:created xsi:type="dcterms:W3CDTF">2015-06-29T09:08:20Z</dcterms:created>
  <dcterms:modified xsi:type="dcterms:W3CDTF">2019-02-19T04:05:19Z</dcterms:modified>
</cp:coreProperties>
</file>