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9" r:id="rId5"/>
    <p:sldId id="267" r:id="rId6"/>
    <p:sldId id="268" r:id="rId7"/>
    <p:sldId id="265" r:id="rId8"/>
    <p:sldId id="270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72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90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75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26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15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1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07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75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0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57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5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61A0-43F2-4E40-B689-BD60C88006F9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81B5-D3C5-4894-94B0-9E599F4876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6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u="sng" dirty="0"/>
              <a:t>Master Exchange &amp; DD Clermont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Jan 6 to May 13 2020</a:t>
            </a:r>
          </a:p>
        </p:txBody>
      </p:sp>
    </p:spTree>
    <p:extLst>
      <p:ext uri="{BB962C8B-B14F-4D97-AF65-F5344CB8AC3E}">
        <p14:creationId xmlns:p14="http://schemas.microsoft.com/office/powerpoint/2010/main" val="300098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About the program and </a:t>
            </a:r>
            <a:r>
              <a:rPr lang="fr-FR" u="sng" dirty="0" err="1"/>
              <a:t>B.School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69160"/>
          </a:xfrm>
        </p:spPr>
        <p:txBody>
          <a:bodyPr>
            <a:noAutofit/>
          </a:bodyPr>
          <a:lstStyle/>
          <a:p>
            <a:r>
              <a:rPr lang="en-US" sz="1300" b="1" u="sng" dirty="0"/>
              <a:t>CUEB students will receive 2 master degrees (China CUEB and France Clermont) </a:t>
            </a:r>
          </a:p>
          <a:p>
            <a:endParaRPr lang="en-US" sz="1300" b="1" u="sng" dirty="0"/>
          </a:p>
          <a:p>
            <a:r>
              <a:rPr lang="en-US" sz="1300" b="1" u="sng" dirty="0"/>
              <a:t>Students Need to have passed at least 3 modules (credit) for a management module at CUEB</a:t>
            </a:r>
          </a:p>
          <a:p>
            <a:endParaRPr lang="en-US" sz="1300" dirty="0"/>
          </a:p>
          <a:p>
            <a:r>
              <a:rPr lang="en-US" sz="1300" dirty="0"/>
              <a:t>Clermont </a:t>
            </a:r>
            <a:r>
              <a:rPr lang="en-US" sz="1300" dirty="0" err="1"/>
              <a:t>B.school</a:t>
            </a:r>
            <a:r>
              <a:rPr lang="en-US" sz="1300" dirty="0"/>
              <a:t> is Member  of French Ivy league</a:t>
            </a:r>
          </a:p>
          <a:p>
            <a:r>
              <a:rPr lang="en-US" sz="1300" dirty="0"/>
              <a:t>Ranking: Clermont degree ranked in top 50 pre-professional Masters worldwide Financial Times 2008, 2009, 2010 , 2011, 2012</a:t>
            </a:r>
          </a:p>
          <a:p>
            <a:endParaRPr lang="en-US" sz="1300" dirty="0"/>
          </a:p>
          <a:p>
            <a:r>
              <a:rPr lang="en-US" sz="1300" dirty="0"/>
              <a:t>Accreditations: fully accredited by the French Ministry of Education and accredited by AACSB International – the leading global business school certification established in the USA in 1916). http://ww.aacsb.edu</a:t>
            </a:r>
          </a:p>
          <a:p>
            <a:endParaRPr lang="en-US" sz="1300" dirty="0"/>
          </a:p>
          <a:p>
            <a:r>
              <a:rPr lang="en-US" sz="1300" dirty="0"/>
              <a:t>The Clermont Graduate school of Management </a:t>
            </a:r>
          </a:p>
          <a:p>
            <a:endParaRPr lang="en-US" sz="1300" dirty="0"/>
          </a:p>
          <a:p>
            <a:pPr lvl="1"/>
            <a:r>
              <a:rPr lang="en-US" sz="1300" dirty="0"/>
              <a:t>Founded in 1919</a:t>
            </a:r>
          </a:p>
          <a:p>
            <a:pPr lvl="1"/>
            <a:r>
              <a:rPr lang="en-US" sz="1300" dirty="0"/>
              <a:t>42 Strategic Partner Universities, Over 75 Study Abroad Agreements </a:t>
            </a:r>
          </a:p>
          <a:p>
            <a:pPr lvl="1"/>
            <a:r>
              <a:rPr lang="en-US" sz="1300" dirty="0"/>
              <a:t>250 International Students welcomed every year, 36 nationalities in 2010/11</a:t>
            </a:r>
          </a:p>
          <a:p>
            <a:pPr lvl="1"/>
            <a:r>
              <a:rPr lang="en-US" sz="1300" dirty="0"/>
              <a:t>International Faculty - 34 nationalities </a:t>
            </a:r>
          </a:p>
          <a:p>
            <a:pPr lvl="1"/>
            <a:r>
              <a:rPr lang="en-US" sz="1300" dirty="0"/>
              <a:t>Programs taught in English (opportunity to learn French as </a:t>
            </a:r>
            <a:r>
              <a:rPr lang="fr-FR" sz="1300" dirty="0"/>
              <a:t>a </a:t>
            </a:r>
            <a:r>
              <a:rPr lang="fr-FR" sz="1300" dirty="0" err="1"/>
              <a:t>foreign</a:t>
            </a:r>
            <a:r>
              <a:rPr lang="fr-FR" sz="1300" dirty="0"/>
              <a:t> </a:t>
            </a:r>
            <a:r>
              <a:rPr lang="fr-FR" sz="1300" dirty="0" err="1"/>
              <a:t>language</a:t>
            </a:r>
            <a:r>
              <a:rPr lang="fr-FR" sz="1300" dirty="0"/>
              <a:t>)</a:t>
            </a:r>
            <a:endParaRPr lang="en-US" sz="1300" dirty="0"/>
          </a:p>
          <a:p>
            <a:pPr lvl="1"/>
            <a:r>
              <a:rPr lang="en-US" sz="1300" dirty="0"/>
              <a:t>attached to the Chamber of Commerce, it means many contacts with companies and professional lecturers</a:t>
            </a:r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8505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Advantages</a:t>
            </a:r>
            <a:r>
              <a:rPr lang="fr-FR" u="sng" dirty="0"/>
              <a:t> &amp; </a:t>
            </a:r>
            <a:r>
              <a:rPr lang="fr-FR" u="sng" dirty="0" err="1"/>
              <a:t>requirements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Advantages of Clermont for Foreign (Chinese) students</a:t>
            </a:r>
            <a:r>
              <a:rPr lang="en-US" dirty="0"/>
              <a:t>:</a:t>
            </a:r>
            <a:endParaRPr lang="fr-FR" dirty="0"/>
          </a:p>
          <a:p>
            <a:pPr lvl="1"/>
            <a:r>
              <a:rPr lang="en-US" sz="3300" dirty="0"/>
              <a:t>Programs are designed to provide value for future company managers, very practical and based on projects</a:t>
            </a:r>
            <a:endParaRPr lang="fr-FR" sz="3300" dirty="0"/>
          </a:p>
          <a:p>
            <a:pPr lvl="1"/>
            <a:r>
              <a:rPr lang="en-US" sz="3300" dirty="0"/>
              <a:t>Long experience welcoming international students</a:t>
            </a:r>
            <a:endParaRPr lang="fr-FR" sz="3300" dirty="0"/>
          </a:p>
          <a:p>
            <a:pPr lvl="1"/>
            <a:r>
              <a:rPr lang="en-US" sz="3300" dirty="0"/>
              <a:t>Medium sized school, with small sized class (each student is followed individually), individual support for all administrative issues</a:t>
            </a:r>
            <a:endParaRPr lang="fr-FR" sz="3300" dirty="0"/>
          </a:p>
          <a:p>
            <a:pPr lvl="1"/>
            <a:r>
              <a:rPr lang="en-US" sz="3300" dirty="0"/>
              <a:t>Safest city in France with reasonably priced housing</a:t>
            </a:r>
            <a:endParaRPr lang="fr-FR" sz="3300" dirty="0"/>
          </a:p>
          <a:p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-</a:t>
            </a:r>
            <a:r>
              <a:rPr lang="en-US" dirty="0"/>
              <a:t>be a Master student enrolled at </a:t>
            </a:r>
            <a:r>
              <a:rPr lang="en-US" u="sng" dirty="0"/>
              <a:t>CUEB 1</a:t>
            </a:r>
            <a:r>
              <a:rPr lang="en-US" u="sng" baseline="30000" dirty="0"/>
              <a:t>st</a:t>
            </a:r>
            <a:r>
              <a:rPr lang="en-US" u="sng" dirty="0"/>
              <a:t> or 2</a:t>
            </a:r>
            <a:r>
              <a:rPr lang="en-US" u="sng" baseline="30000" dirty="0"/>
              <a:t>nd</a:t>
            </a:r>
            <a:r>
              <a:rPr lang="en-US" u="sng" dirty="0"/>
              <a:t> year</a:t>
            </a:r>
            <a:r>
              <a:rPr lang="en-US" dirty="0"/>
              <a:t>,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-strong Management background (3 management modules taken at CUEB)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-English level: IELTS 6.0 or TOEFL 80 </a:t>
            </a:r>
            <a:r>
              <a:rPr lang="en-US" dirty="0" err="1"/>
              <a:t>iBT</a:t>
            </a:r>
            <a:r>
              <a:rPr lang="en-US" dirty="0"/>
              <a:t> (= 550 paper based test) , TOEIC 740 </a:t>
            </a:r>
          </a:p>
          <a:p>
            <a:pPr marL="0" indent="0">
              <a:buNone/>
            </a:pPr>
            <a:r>
              <a:rPr lang="en-US" dirty="0"/>
              <a:t>	-Need to take 60 </a:t>
            </a:r>
            <a:r>
              <a:rPr lang="en-US" dirty="0" err="1"/>
              <a:t>hrs</a:t>
            </a:r>
            <a:r>
              <a:rPr lang="en-US" dirty="0"/>
              <a:t> of French language training in China before departure – 	no requirement as to the level to achieve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8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5B2DB-D9DC-4173-827B-31ED871B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Master - 1 </a:t>
            </a:r>
            <a:r>
              <a:rPr lang="fr-FR" u="sng" dirty="0" err="1"/>
              <a:t>semester</a:t>
            </a:r>
            <a:r>
              <a:rPr lang="fr-FR" u="sng" dirty="0"/>
              <a:t> exchange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BEAAA4F-A1A0-4BA7-9E27-A07AE7091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24" y="1972453"/>
            <a:ext cx="8304352" cy="29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8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8AC72A-9EF1-45BD-A7B1-7B151A81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Master DD, </a:t>
            </a:r>
            <a:r>
              <a:rPr lang="fr-FR" u="sng" dirty="0" err="1"/>
              <a:t>spring</a:t>
            </a:r>
            <a:r>
              <a:rPr lang="fr-FR" u="sng" dirty="0"/>
              <a:t> </a:t>
            </a:r>
            <a:r>
              <a:rPr lang="fr-FR" u="sng" dirty="0" err="1"/>
              <a:t>semester</a:t>
            </a:r>
            <a:endParaRPr lang="fr-FR" u="sng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D47BC5B-B096-4AAA-856F-4074C7BA7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579" y="1701047"/>
            <a:ext cx="7270841" cy="345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4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9AF6A5-9CDE-421E-8088-EA55D08A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Master DD, </a:t>
            </a:r>
            <a:r>
              <a:rPr lang="fr-FR" u="sng" dirty="0" err="1"/>
              <a:t>fall</a:t>
            </a:r>
            <a:r>
              <a:rPr lang="fr-FR" u="sng" dirty="0"/>
              <a:t> </a:t>
            </a:r>
            <a:r>
              <a:rPr lang="fr-FR" u="sng" dirty="0" err="1"/>
              <a:t>semester</a:t>
            </a:r>
            <a:endParaRPr lang="fr-FR" u="sng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DAD1A9C-9A01-4D0C-9ACD-D504F21A0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2352422"/>
            <a:ext cx="7432007" cy="215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4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Program structure &amp; </a:t>
            </a:r>
            <a:r>
              <a:rPr lang="fr-FR" b="1" u="sng" dirty="0" err="1"/>
              <a:t>Internship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dirty="0"/>
              <a:t>In China:</a:t>
            </a:r>
          </a:p>
          <a:p>
            <a:pPr lvl="1"/>
            <a:r>
              <a:rPr lang="en-GB" dirty="0"/>
              <a:t>two (2) academic semesters to meet  the degree requirements of MIB program at CUEB  including a master’s thesis.</a:t>
            </a:r>
            <a:endParaRPr lang="fr-FR" sz="2400" dirty="0"/>
          </a:p>
          <a:p>
            <a:pPr lvl="1"/>
            <a:r>
              <a:rPr lang="en-GB" dirty="0"/>
              <a:t>six (6) months professional experience (internship) </a:t>
            </a:r>
            <a:r>
              <a:rPr lang="en-GB" b="1" u="sng" dirty="0"/>
              <a:t>in China or abroad (France)</a:t>
            </a:r>
            <a:r>
              <a:rPr lang="en-GB" dirty="0"/>
              <a:t>, topic should be agreed by both schools</a:t>
            </a:r>
          </a:p>
          <a:p>
            <a:pPr lvl="1"/>
            <a:r>
              <a:rPr lang="fr-FR" dirty="0"/>
              <a:t>For </a:t>
            </a:r>
            <a:r>
              <a:rPr lang="fr-FR" dirty="0" err="1"/>
              <a:t>intern</a:t>
            </a:r>
            <a:r>
              <a:rPr lang="fr-FR" dirty="0"/>
              <a:t>, </a:t>
            </a:r>
            <a:r>
              <a:rPr lang="fr-FR" dirty="0" err="1"/>
              <a:t>need</a:t>
            </a:r>
            <a:r>
              <a:rPr lang="fr-FR" dirty="0"/>
              <a:t> to </a:t>
            </a:r>
            <a:r>
              <a:rPr lang="fr-FR" dirty="0" err="1"/>
              <a:t>prepare</a:t>
            </a:r>
            <a:r>
              <a:rPr lang="fr-FR" dirty="0"/>
              <a:t> a </a:t>
            </a:r>
            <a:r>
              <a:rPr lang="fr-FR" dirty="0" err="1"/>
              <a:t>specific</a:t>
            </a:r>
            <a:r>
              <a:rPr lang="fr-FR" dirty="0"/>
              <a:t> document in </a:t>
            </a:r>
            <a:r>
              <a:rPr lang="fr-FR" dirty="0" err="1"/>
              <a:t>Chinese</a:t>
            </a:r>
            <a:r>
              <a:rPr lang="fr-FR" dirty="0"/>
              <a:t> – check </a:t>
            </a:r>
            <a:r>
              <a:rPr lang="fr-FR" dirty="0" err="1"/>
              <a:t>requirements</a:t>
            </a:r>
            <a:r>
              <a:rPr lang="fr-FR" dirty="0"/>
              <a:t>  </a:t>
            </a:r>
            <a:r>
              <a:rPr lang="fr-FR" dirty="0" err="1"/>
              <a:t>with</a:t>
            </a:r>
            <a:r>
              <a:rPr lang="fr-FR" dirty="0"/>
              <a:t> CUEB</a:t>
            </a:r>
          </a:p>
          <a:p>
            <a:pPr lvl="1"/>
            <a:endParaRPr lang="en-GB" dirty="0"/>
          </a:p>
          <a:p>
            <a:endParaRPr lang="fr-FR" sz="2400" dirty="0"/>
          </a:p>
          <a:p>
            <a:r>
              <a:rPr lang="fr-FR" sz="2400" dirty="0"/>
              <a:t>For France</a:t>
            </a:r>
          </a:p>
          <a:p>
            <a:pPr marL="742950" lvl="2" indent="-342900"/>
            <a:r>
              <a:rPr lang="en-GB" dirty="0"/>
              <a:t>two (2) academic semesters from January to </a:t>
            </a:r>
            <a:r>
              <a:rPr lang="en-GB" dirty="0" err="1"/>
              <a:t>december</a:t>
            </a:r>
            <a:r>
              <a:rPr lang="en-GB" dirty="0"/>
              <a:t> with 60 ECTS including a master’s thesis.</a:t>
            </a:r>
          </a:p>
          <a:p>
            <a:pPr lvl="1"/>
            <a:r>
              <a:rPr lang="fr-FR" sz="2400" dirty="0" err="1"/>
              <a:t>need</a:t>
            </a:r>
            <a:r>
              <a:rPr lang="fr-FR" sz="2400" dirty="0"/>
              <a:t> to </a:t>
            </a:r>
            <a:r>
              <a:rPr lang="fr-FR" sz="2400" dirty="0" err="1"/>
              <a:t>write</a:t>
            </a:r>
            <a:r>
              <a:rPr lang="fr-FR" sz="2400" dirty="0"/>
              <a:t>  about 10 pages report in </a:t>
            </a:r>
            <a:r>
              <a:rPr lang="fr-FR" sz="2400" dirty="0" err="1"/>
              <a:t>english</a:t>
            </a:r>
            <a:r>
              <a:rPr lang="fr-FR" sz="2400" dirty="0"/>
              <a:t>:</a:t>
            </a:r>
          </a:p>
          <a:p>
            <a:pPr lvl="2"/>
            <a:r>
              <a:rPr lang="en-GB" dirty="0"/>
              <a:t>1 internship description</a:t>
            </a:r>
            <a:endParaRPr lang="fr-FR" dirty="0"/>
          </a:p>
          <a:p>
            <a:pPr lvl="2"/>
            <a:r>
              <a:rPr lang="en-GB" dirty="0"/>
              <a:t>2highlight the “issues”, the topic of the internship</a:t>
            </a:r>
            <a:endParaRPr lang="fr-FR" dirty="0"/>
          </a:p>
          <a:p>
            <a:pPr lvl="2"/>
            <a:r>
              <a:rPr lang="en-GB" dirty="0"/>
              <a:t>3 using the knowledge he learnt during his master studies, the student will put forward ideas /suggestions in order to solve the “issues”</a:t>
            </a:r>
            <a:endParaRPr lang="fr-FR" dirty="0"/>
          </a:p>
          <a:p>
            <a:pPr lvl="2"/>
            <a:r>
              <a:rPr lang="en-GB" dirty="0"/>
              <a:t>4 write its work methodology and books references</a:t>
            </a:r>
            <a:endParaRPr lang="fr-FR" dirty="0"/>
          </a:p>
          <a:p>
            <a:pPr lvl="1"/>
            <a:r>
              <a:rPr lang="fr-FR" sz="2400" dirty="0"/>
              <a:t>Grades of </a:t>
            </a:r>
            <a:r>
              <a:rPr lang="fr-FR" sz="2400" dirty="0" err="1"/>
              <a:t>intern</a:t>
            </a:r>
            <a:r>
              <a:rPr lang="fr-FR" sz="2400" dirty="0"/>
              <a:t>/</a:t>
            </a:r>
            <a:r>
              <a:rPr lang="fr-FR" sz="2400" dirty="0" err="1"/>
              <a:t>defense</a:t>
            </a:r>
            <a:r>
              <a:rPr lang="fr-FR" sz="2400" dirty="0"/>
              <a:t>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sent by CUEB to ESC </a:t>
            </a:r>
            <a:r>
              <a:rPr lang="fr-FR" sz="2400" dirty="0" err="1"/>
              <a:t>clermont</a:t>
            </a:r>
            <a:r>
              <a:rPr lang="fr-FR" sz="2400" dirty="0"/>
              <a:t> </a:t>
            </a:r>
          </a:p>
          <a:p>
            <a:pPr lvl="1"/>
            <a:endParaRPr lang="fr-FR" sz="2000" dirty="0"/>
          </a:p>
          <a:p>
            <a:pPr lvl="1"/>
            <a:endParaRPr lang="fr-FR" sz="2000" dirty="0"/>
          </a:p>
          <a:p>
            <a:r>
              <a:rPr lang="fr-FR" dirty="0" err="1"/>
              <a:t>Special</a:t>
            </a:r>
            <a:r>
              <a:rPr lang="fr-FR" dirty="0"/>
              <a:t> case: </a:t>
            </a:r>
            <a:r>
              <a:rPr lang="fr-FR" dirty="0" err="1"/>
              <a:t>students</a:t>
            </a:r>
            <a:r>
              <a:rPr lang="fr-FR" dirty="0"/>
              <a:t> not </a:t>
            </a:r>
            <a:r>
              <a:rPr lang="fr-FR" dirty="0" err="1"/>
              <a:t>registered</a:t>
            </a:r>
            <a:r>
              <a:rPr lang="fr-FR" dirty="0"/>
              <a:t> at CUEB </a:t>
            </a:r>
            <a:r>
              <a:rPr lang="fr-FR" dirty="0" err="1"/>
              <a:t>school</a:t>
            </a:r>
            <a:r>
              <a:rPr lang="fr-FR" dirty="0"/>
              <a:t> of </a:t>
            </a:r>
            <a:r>
              <a:rPr lang="fr-FR" dirty="0" err="1"/>
              <a:t>economics</a:t>
            </a:r>
            <a:r>
              <a:rPr lang="fr-FR" dirty="0"/>
              <a:t>,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intern</a:t>
            </a:r>
            <a:r>
              <a:rPr lang="fr-FR" dirty="0"/>
              <a:t> </a:t>
            </a:r>
            <a:r>
              <a:rPr lang="fr-FR" dirty="0" err="1"/>
              <a:t>requirement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CUEB </a:t>
            </a:r>
            <a:r>
              <a:rPr lang="fr-FR" dirty="0" err="1"/>
              <a:t>degree</a:t>
            </a:r>
            <a:r>
              <a:rPr lang="fr-FR" dirty="0"/>
              <a:t> – must </a:t>
            </a:r>
            <a:r>
              <a:rPr lang="fr-FR" dirty="0" err="1"/>
              <a:t>follow</a:t>
            </a:r>
            <a:r>
              <a:rPr lang="fr-FR" dirty="0"/>
              <a:t> Clermont </a:t>
            </a:r>
            <a:r>
              <a:rPr lang="fr-FR" dirty="0" err="1"/>
              <a:t>requirements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243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to pay in France </a:t>
            </a:r>
          </a:p>
          <a:p>
            <a:r>
              <a:rPr lang="en-US" dirty="0"/>
              <a:t>ONLY 3 seats available  for DD program</a:t>
            </a:r>
          </a:p>
          <a:p>
            <a:r>
              <a:rPr lang="en-US" dirty="0"/>
              <a:t>ONLY 2 seats available  for exchange program</a:t>
            </a:r>
            <a:endParaRPr lang="fr-FR" dirty="0"/>
          </a:p>
          <a:p>
            <a:r>
              <a:rPr lang="en-GB" dirty="0"/>
              <a:t>living expenses: we estimate 600 euros per month is enough to cover accommodation and daily expenses.</a:t>
            </a:r>
            <a:endParaRPr lang="fr-FR" dirty="0"/>
          </a:p>
          <a:p>
            <a:endParaRPr lang="en-GB" dirty="0"/>
          </a:p>
          <a:p>
            <a:endParaRPr lang="en-GB" dirty="0"/>
          </a:p>
          <a:p>
            <a:r>
              <a:rPr lang="en-GB" u="sng" dirty="0"/>
              <a:t>Students can apply for scholarships in china</a:t>
            </a:r>
            <a:endParaRPr lang="fr-FR" u="sng" dirty="0"/>
          </a:p>
          <a:p>
            <a:pPr marL="0" indent="0">
              <a:buNone/>
            </a:pPr>
            <a:r>
              <a:rPr lang="en-GB" dirty="0"/>
              <a:t> </a:t>
            </a:r>
            <a:endParaRPr lang="fr-FR" dirty="0"/>
          </a:p>
          <a:p>
            <a:endParaRPr lang="en-US" b="1" u="sng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b="1" dirty="0"/>
              <a:t>English level: IELTS 6.0 or TOEFL 80 </a:t>
            </a:r>
            <a:r>
              <a:rPr lang="en-US" b="1" dirty="0" err="1"/>
              <a:t>iBT</a:t>
            </a:r>
            <a:r>
              <a:rPr lang="en-US" b="1" dirty="0"/>
              <a:t> (= 550 paper based test), BEC B2</a:t>
            </a:r>
            <a:endParaRPr lang="fr-FR" dirty="0"/>
          </a:p>
          <a:p>
            <a:pPr lvl="1"/>
            <a:r>
              <a:rPr lang="en-US" dirty="0"/>
              <a:t>bachelor degree copy</a:t>
            </a:r>
            <a:endParaRPr lang="fr-FR" dirty="0"/>
          </a:p>
          <a:p>
            <a:pPr lvl="1"/>
            <a:r>
              <a:rPr lang="en-US" dirty="0"/>
              <a:t>bachelor grades</a:t>
            </a:r>
            <a:endParaRPr lang="fr-FR" dirty="0"/>
          </a:p>
          <a:p>
            <a:pPr lvl="1"/>
            <a:r>
              <a:rPr lang="en-US" dirty="0"/>
              <a:t>master, certificate from CUEB with the list of courses attended in the 1</a:t>
            </a:r>
            <a:r>
              <a:rPr lang="en-US" baseline="30000" dirty="0"/>
              <a:t>st</a:t>
            </a:r>
            <a:r>
              <a:rPr lang="en-US" dirty="0"/>
              <a:t> semester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  <a:endParaRPr lang="fr-FR" dirty="0"/>
          </a:p>
          <a:p>
            <a:pPr lvl="1"/>
            <a:r>
              <a:rPr lang="en-US" dirty="0"/>
              <a:t>recommendation letter from English language teacher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7889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497</Words>
  <Application>Microsoft Office PowerPoint</Application>
  <PresentationFormat>Affichage à l'écran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Master Exchange &amp; DD Clermont</vt:lpstr>
      <vt:lpstr>About the program and B.School</vt:lpstr>
      <vt:lpstr>Advantages &amp; requirements</vt:lpstr>
      <vt:lpstr>Master - 1 semester exchange</vt:lpstr>
      <vt:lpstr>Master DD, spring semester</vt:lpstr>
      <vt:lpstr>Master DD, fall semester</vt:lpstr>
      <vt:lpstr>Program structure &amp; Internship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28</cp:revision>
  <dcterms:created xsi:type="dcterms:W3CDTF">2018-01-10T04:14:38Z</dcterms:created>
  <dcterms:modified xsi:type="dcterms:W3CDTF">2019-08-21T02:17:15Z</dcterms:modified>
</cp:coreProperties>
</file>