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B58B51-4C3C-4C70-B47C-A3A32BEB50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C417492-83F4-4F6D-878C-749F4540B2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1989A0-5CE5-4422-B12F-C6FDF788B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6BEB-1A20-48C8-BA7E-F97F78B5DA8E}" type="datetimeFigureOut">
              <a:rPr lang="fr-FR" smtClean="0"/>
              <a:t>29/08/2019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8984D5-D62F-4044-94B1-C01AA98FE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B24FE2-74AE-4A4E-B651-6BEA9ADB1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D393-30F2-4DB0-A788-D34709F08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1988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9DA0A7-469E-4D6F-B950-F70E22DBB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EBECA84-17B2-48D6-9F76-8F78EF1787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5FC1CE-1CC5-4024-9535-05DA2A913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6BEB-1A20-48C8-BA7E-F97F78B5DA8E}" type="datetimeFigureOut">
              <a:rPr lang="fr-FR" smtClean="0"/>
              <a:t>29/08/2019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BC0EFB-EE46-4A57-9175-DFC7C87E1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1CED54-7F41-4810-8DEB-FD5413D2F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D393-30F2-4DB0-A788-D34709F08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139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B96D6DA-BF65-47F9-AC23-80FF2820B8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BE9A52F-7576-4FF4-9079-EBC6733C0C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59286E-6121-4F2A-B87B-B56535D1E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6BEB-1A20-48C8-BA7E-F97F78B5DA8E}" type="datetimeFigureOut">
              <a:rPr lang="fr-FR" smtClean="0"/>
              <a:t>29/08/2019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5636C5-6D35-4767-8340-735CBD8DA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2D5E44-2756-4A6D-B919-3B8CA427B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D393-30F2-4DB0-A788-D34709F08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4871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6D262D-03D4-429E-88D5-353B23F65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F09A8A-CFF3-40BA-9392-3B05F55DC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023026-0EA8-44A8-946B-A5035D6D1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6BEB-1A20-48C8-BA7E-F97F78B5DA8E}" type="datetimeFigureOut">
              <a:rPr lang="fr-FR" smtClean="0"/>
              <a:t>29/08/2019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52EED0-C2A8-4D26-8F2A-CB06A556C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8F3F8B-DF9E-43AA-AA21-A678F5DA2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D393-30F2-4DB0-A788-D34709F08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7005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A8FC4F-4D65-4627-A6D8-FEF2F7970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670EA98-0164-48B0-A789-C2AB70974E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D063B8-460D-494A-B418-C22DF6E19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6BEB-1A20-48C8-BA7E-F97F78B5DA8E}" type="datetimeFigureOut">
              <a:rPr lang="fr-FR" smtClean="0"/>
              <a:t>29/08/2019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CFDE74-F6A1-44D8-9AA2-21EFBADC6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51AD0D-99F8-42E1-9152-1BFDA7EE4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D393-30F2-4DB0-A788-D34709F08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8238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AF1ADE-C24A-4ADC-991A-32AB20D30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E5A061-7F8F-4616-8DD2-AF75DB36B2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4C01125-0212-40FE-96D3-B67C0E93C1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037D6D4-2002-431E-93C9-3B73253F3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6BEB-1A20-48C8-BA7E-F97F78B5DA8E}" type="datetimeFigureOut">
              <a:rPr lang="fr-FR" smtClean="0"/>
              <a:t>29/08/2019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8DD2893-D9D1-49FB-BBBB-EA7E403B5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19C0544-91DB-4A09-9E5A-0E4C90667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D393-30F2-4DB0-A788-D34709F08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6795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DE0BFD-9D5F-4C22-99C6-2454588D7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A310FEE-C095-448C-93D0-3E7145F64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87E9F79-4248-485F-BE5E-07B701A3AC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ACDF952-193E-4040-8220-D497628F62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7973E22-73B2-498C-BBDE-FAD4134C1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E263F99-A226-4985-AE03-836D2E0B6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6BEB-1A20-48C8-BA7E-F97F78B5DA8E}" type="datetimeFigureOut">
              <a:rPr lang="fr-FR" smtClean="0"/>
              <a:t>29/08/2019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7503BC3-0B6A-47EF-8CC7-351B95E12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2C7DF16-F864-4D18-A101-FA951F4F6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D393-30F2-4DB0-A788-D34709F08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9576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F78D04-4FD5-440F-B217-DDC9CA501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89B2E1F-B53A-46D9-BA22-6FC96ADB2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6BEB-1A20-48C8-BA7E-F97F78B5DA8E}" type="datetimeFigureOut">
              <a:rPr lang="fr-FR" smtClean="0"/>
              <a:t>29/08/2019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8AA65A7-52F4-4139-9186-ADC75AC94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31437F7-3B12-4445-BBD8-1A4DF480D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D393-30F2-4DB0-A788-D34709F08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8438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75EA293-0ECC-4CA8-B874-5259EEF85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6BEB-1A20-48C8-BA7E-F97F78B5DA8E}" type="datetimeFigureOut">
              <a:rPr lang="fr-FR" smtClean="0"/>
              <a:t>29/08/2019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E2B4EDE-B669-4CEE-B5EF-6CF1FBF4F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6428928-2F2F-47D0-9A9B-9FD3173E2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D393-30F2-4DB0-A788-D34709F08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9395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78FC1A-8FD7-49C9-AB3C-024D79EFE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A2FB89-A93C-44AB-90E9-67EC3DD03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DA99806-843C-4913-B9D5-1193A2AC16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4268543-1140-406B-A980-7713A03DC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6BEB-1A20-48C8-BA7E-F97F78B5DA8E}" type="datetimeFigureOut">
              <a:rPr lang="fr-FR" smtClean="0"/>
              <a:t>29/08/2019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C03C610-27C9-47FD-8B0D-72499363C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FBA4FF6-75C6-4B5D-861F-22DC98765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D393-30F2-4DB0-A788-D34709F08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4011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379D23-9E50-48B8-B1E2-5198A359C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9B0FDAB-5AE9-4B56-ABA1-A76A6D27B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2081E9B-8249-4BA7-9273-6BCCDF16A3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CA2408C-74BE-455A-82AD-F09630BBF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6BEB-1A20-48C8-BA7E-F97F78B5DA8E}" type="datetimeFigureOut">
              <a:rPr lang="fr-FR" smtClean="0"/>
              <a:t>29/08/2019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DA16E87-56D5-4B5F-8C44-1E260CE5D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ED19487-8758-4D37-A7FE-D0D07726D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D393-30F2-4DB0-A788-D34709F08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2420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B13CDC9-8FBD-49BE-B62C-633E82E4E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1AF57CF-C199-40E6-B515-9270F20DA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01E9BD-C753-4021-AFEA-0CBA4C47DE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D6BEB-1A20-48C8-BA7E-F97F78B5DA8E}" type="datetimeFigureOut">
              <a:rPr lang="fr-FR" smtClean="0"/>
              <a:t>29/08/2019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9BCF76-62E3-45F8-9ED1-171CD50B05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C34EB2-19C4-4B11-B3CF-DFF5332AA0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7D393-30F2-4DB0-A788-D34709F08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58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E5925F-1B99-4924-840A-47CE51951D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68362"/>
            <a:ext cx="9144000" cy="2387600"/>
          </a:xfrm>
        </p:spPr>
        <p:txBody>
          <a:bodyPr/>
          <a:lstStyle/>
          <a:p>
            <a:r>
              <a:rPr lang="fr-FR" u="sng" dirty="0" err="1"/>
              <a:t>University</a:t>
            </a:r>
            <a:r>
              <a:rPr lang="fr-FR" u="sng" dirty="0"/>
              <a:t> Clermont Ferrand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071337-3EA8-4B8C-BE21-FEE720C87B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fr-FR" dirty="0"/>
          </a:p>
          <a:p>
            <a:r>
              <a:rPr lang="fr-FR" dirty="0"/>
              <a:t>1 </a:t>
            </a:r>
            <a:r>
              <a:rPr lang="fr-FR" dirty="0" err="1"/>
              <a:t>semester</a:t>
            </a:r>
            <a:r>
              <a:rPr lang="fr-FR" dirty="0"/>
              <a:t> exchange</a:t>
            </a:r>
          </a:p>
          <a:p>
            <a:r>
              <a:rPr lang="fr-FR" dirty="0" err="1"/>
              <a:t>Bachelor</a:t>
            </a:r>
            <a:r>
              <a:rPr lang="fr-FR" dirty="0"/>
              <a:t> in Business Administration</a:t>
            </a:r>
          </a:p>
          <a:p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48842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530C44-5B3F-4066-B5BE-A24E5EE6F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The campus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located</a:t>
            </a:r>
            <a:r>
              <a:rPr lang="fr-FR" dirty="0"/>
              <a:t> in Clermont Ferrand, </a:t>
            </a:r>
          </a:p>
          <a:p>
            <a:r>
              <a:rPr lang="fr-FR" dirty="0" err="1"/>
              <a:t>Accomodation</a:t>
            </a:r>
            <a:r>
              <a:rPr lang="fr-FR" dirty="0"/>
              <a:t> </a:t>
            </a:r>
            <a:r>
              <a:rPr lang="fr-FR" dirty="0" err="1"/>
              <a:t>organized</a:t>
            </a:r>
            <a:r>
              <a:rPr lang="fr-FR" dirty="0"/>
              <a:t> by the </a:t>
            </a:r>
            <a:r>
              <a:rPr lang="fr-FR" dirty="0" err="1"/>
              <a:t>university</a:t>
            </a:r>
            <a:endParaRPr lang="fr-FR" dirty="0"/>
          </a:p>
          <a:p>
            <a:endParaRPr lang="fr-FR" dirty="0"/>
          </a:p>
          <a:p>
            <a:r>
              <a:rPr lang="en-US" b="1" u="sng" dirty="0"/>
              <a:t>Requirements:</a:t>
            </a:r>
            <a:endParaRPr lang="fr-FR" dirty="0"/>
          </a:p>
          <a:p>
            <a:pPr marL="0" indent="0">
              <a:buNone/>
            </a:pPr>
            <a:r>
              <a:rPr lang="en-US" b="1" dirty="0"/>
              <a:t>	-</a:t>
            </a:r>
            <a:r>
              <a:rPr lang="en-US" dirty="0"/>
              <a:t>be a bachelor student enrolled at </a:t>
            </a:r>
            <a:r>
              <a:rPr lang="en-US" u="sng" dirty="0"/>
              <a:t>CUEB</a:t>
            </a:r>
            <a:r>
              <a:rPr lang="en-US" dirty="0"/>
              <a:t>, 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	-English level for exchange: IELTS 5.5</a:t>
            </a:r>
          </a:p>
          <a:p>
            <a:pPr marL="0" indent="0">
              <a:buNone/>
            </a:pPr>
            <a:r>
              <a:rPr lang="en-US" dirty="0"/>
              <a:t>	-Need to take 36 </a:t>
            </a:r>
            <a:r>
              <a:rPr lang="en-US" dirty="0" err="1"/>
              <a:t>hrs</a:t>
            </a:r>
            <a:r>
              <a:rPr lang="en-US" dirty="0"/>
              <a:t> of French language training in China before 	departure – no requirement as to the level to achieve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-2 seats available</a:t>
            </a:r>
            <a:endParaRPr lang="fr-FR" dirty="0"/>
          </a:p>
          <a:p>
            <a:endParaRPr lang="fr-FR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3B39F98C-F9E5-4E4B-B775-3FD5245E2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r>
              <a:rPr lang="fr-FR" u="sng" dirty="0"/>
              <a:t>About the program and </a:t>
            </a:r>
            <a:r>
              <a:rPr lang="fr-FR" u="sng" dirty="0" err="1"/>
              <a:t>university</a:t>
            </a:r>
            <a:endParaRPr lang="fr-FR" u="sng" dirty="0"/>
          </a:p>
        </p:txBody>
      </p:sp>
    </p:spTree>
    <p:extLst>
      <p:ext uri="{BB962C8B-B14F-4D97-AF65-F5344CB8AC3E}">
        <p14:creationId xmlns:p14="http://schemas.microsoft.com/office/powerpoint/2010/main" val="3460589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95AC14-0631-453F-A5D1-644A63EFF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u="sng" dirty="0" err="1"/>
              <a:t>Bachelor</a:t>
            </a:r>
            <a:r>
              <a:rPr lang="fr-FR" u="sng" dirty="0"/>
              <a:t> Business Administration</a:t>
            </a:r>
            <a:br>
              <a:rPr lang="fr-FR" u="sng" dirty="0"/>
            </a:br>
            <a:r>
              <a:rPr lang="fr-FR" sz="3500" u="sng" dirty="0"/>
              <a:t>start on 13 jan 2020 / finish 16 </a:t>
            </a:r>
            <a:r>
              <a:rPr lang="fr-FR" sz="3500" u="sng" dirty="0" err="1"/>
              <a:t>may</a:t>
            </a:r>
            <a:r>
              <a:rPr lang="fr-FR" sz="3500" u="sng" dirty="0"/>
              <a:t> 2020 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643AFC4-8585-47A2-A4A0-E8EF0BEBAF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9645" y="2690367"/>
            <a:ext cx="7252709" cy="3094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4220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34</Words>
  <Application>Microsoft Office PowerPoint</Application>
  <PresentationFormat>Grand écran</PresentationFormat>
  <Paragraphs>16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University Clermont Ferrand</vt:lpstr>
      <vt:lpstr>About the program and university</vt:lpstr>
      <vt:lpstr>Bachelor Business Administration start on 13 jan 2020 / finish 16 may 2020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Utilisateur</cp:lastModifiedBy>
  <cp:revision>11</cp:revision>
  <dcterms:created xsi:type="dcterms:W3CDTF">2019-01-07T10:59:21Z</dcterms:created>
  <dcterms:modified xsi:type="dcterms:W3CDTF">2019-08-29T02:19:57Z</dcterms:modified>
</cp:coreProperties>
</file>