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04" r:id="rId1"/>
  </p:sldMasterIdLst>
  <p:notesMasterIdLst>
    <p:notesMasterId r:id="rId9"/>
  </p:notesMasterIdLst>
  <p:sldIdLst>
    <p:sldId id="256" r:id="rId2"/>
    <p:sldId id="260" r:id="rId3"/>
    <p:sldId id="262" r:id="rId4"/>
    <p:sldId id="263" r:id="rId5"/>
    <p:sldId id="267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556" autoAdjust="0"/>
    <p:restoredTop sz="97667" autoAdjust="0"/>
  </p:normalViewPr>
  <p:slideViewPr>
    <p:cSldViewPr>
      <p:cViewPr>
        <p:scale>
          <a:sx n="75" d="100"/>
          <a:sy n="75" d="100"/>
        </p:scale>
        <p:origin x="-152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A91E1-F242-408A-B9CE-71990F5920F7}" type="doc">
      <dgm:prSet loTypeId="urn:microsoft.com/office/officeart/2005/8/layout/vList5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53991513-E04F-457F-B57E-9FD974FEA4EE}">
      <dgm:prSet phldrT="[Texte]"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CA28979F-9160-4201-9B7A-FF2F22BD6C48}" type="parTrans" cxnId="{8062ACD2-C664-44BF-8897-80A2339F8740}">
      <dgm:prSet/>
      <dgm:spPr/>
      <dgm:t>
        <a:bodyPr/>
        <a:lstStyle/>
        <a:p>
          <a:endParaRPr lang="fr-FR"/>
        </a:p>
      </dgm:t>
    </dgm:pt>
    <dgm:pt modelId="{005B1742-6440-4714-B18B-93E311441A48}" type="sibTrans" cxnId="{8062ACD2-C664-44BF-8897-80A2339F8740}">
      <dgm:prSet/>
      <dgm:spPr/>
      <dgm:t>
        <a:bodyPr/>
        <a:lstStyle/>
        <a:p>
          <a:endParaRPr lang="fr-FR"/>
        </a:p>
      </dgm:t>
    </dgm:pt>
    <dgm:pt modelId="{54405BD0-29E4-4484-9421-BBEAF304E2FD}">
      <dgm:prSet phldrT="[Texte]" custT="1"/>
      <dgm:spPr/>
      <dgm:t>
        <a:bodyPr/>
        <a:lstStyle/>
        <a:p>
          <a:endParaRPr lang="fr-FR" sz="1100" b="1" dirty="0">
            <a:latin typeface="Arial" pitchFamily="34" charset="0"/>
            <a:cs typeface="Arial" pitchFamily="34" charset="0"/>
          </a:endParaRPr>
        </a:p>
      </dgm:t>
    </dgm:pt>
    <dgm:pt modelId="{B2821A0F-EC32-4A75-9FB0-FF6DA6FC8592}" type="parTrans" cxnId="{1BB48421-2A84-420C-B8A2-0488FACCF231}">
      <dgm:prSet/>
      <dgm:spPr/>
      <dgm:t>
        <a:bodyPr/>
        <a:lstStyle/>
        <a:p>
          <a:endParaRPr lang="fr-FR"/>
        </a:p>
      </dgm:t>
    </dgm:pt>
    <dgm:pt modelId="{6EF65B80-F2B9-42AB-8C83-3964BC92A784}" type="sibTrans" cxnId="{1BB48421-2A84-420C-B8A2-0488FACCF231}">
      <dgm:prSet/>
      <dgm:spPr/>
      <dgm:t>
        <a:bodyPr/>
        <a:lstStyle/>
        <a:p>
          <a:endParaRPr lang="fr-FR"/>
        </a:p>
      </dgm:t>
    </dgm:pt>
    <dgm:pt modelId="{9123D5DC-F377-4DFC-A7EA-5B1A4A961EE8}">
      <dgm:prSet phldrT="[Texte]"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88ADFC70-821C-489A-9FD8-EF448902FE63}" type="parTrans" cxnId="{9855858F-708F-4CF9-A53C-C43B6665C2BD}">
      <dgm:prSet/>
      <dgm:spPr/>
      <dgm:t>
        <a:bodyPr/>
        <a:lstStyle/>
        <a:p>
          <a:endParaRPr lang="fr-FR"/>
        </a:p>
      </dgm:t>
    </dgm:pt>
    <dgm:pt modelId="{6D2A4161-A65C-4686-8805-4A5AE637061D}" type="sibTrans" cxnId="{9855858F-708F-4CF9-A53C-C43B6665C2BD}">
      <dgm:prSet/>
      <dgm:spPr/>
      <dgm:t>
        <a:bodyPr/>
        <a:lstStyle/>
        <a:p>
          <a:endParaRPr lang="fr-FR"/>
        </a:p>
      </dgm:t>
    </dgm:pt>
    <dgm:pt modelId="{563F68B9-2158-4811-B282-1545EB017CB7}">
      <dgm:prSet phldrT="[Texte]"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6EE90BAE-1D20-41BB-BB79-CF45CFCA91CE}" type="parTrans" cxnId="{B1CF9B64-91B9-4D48-8F0B-0A3351E71C68}">
      <dgm:prSet/>
      <dgm:spPr/>
      <dgm:t>
        <a:bodyPr/>
        <a:lstStyle/>
        <a:p>
          <a:endParaRPr lang="fr-FR"/>
        </a:p>
      </dgm:t>
    </dgm:pt>
    <dgm:pt modelId="{E14373DD-8BA6-4A83-ABA5-735B9F89B9A7}" type="sibTrans" cxnId="{B1CF9B64-91B9-4D48-8F0B-0A3351E71C68}">
      <dgm:prSet/>
      <dgm:spPr/>
      <dgm:t>
        <a:bodyPr/>
        <a:lstStyle/>
        <a:p>
          <a:endParaRPr lang="fr-FR"/>
        </a:p>
      </dgm:t>
    </dgm:pt>
    <dgm:pt modelId="{D4D537BA-CCA7-4B6E-BFC6-F7481E0999B6}">
      <dgm:prSet phldrT="[Texte]" custT="1"/>
      <dgm:spPr/>
      <dgm:t>
        <a:bodyPr/>
        <a:lstStyle/>
        <a:p>
          <a:endParaRPr lang="fr-FR" sz="900" dirty="0">
            <a:latin typeface="Arial" pitchFamily="34" charset="0"/>
            <a:cs typeface="Arial" pitchFamily="34" charset="0"/>
          </a:endParaRPr>
        </a:p>
      </dgm:t>
    </dgm:pt>
    <dgm:pt modelId="{5BA9BEC5-EE0E-4927-AD03-015A3E168E60}" type="parTrans" cxnId="{C1AB102C-425B-44B0-A514-6FE940214CEA}">
      <dgm:prSet/>
      <dgm:spPr/>
      <dgm:t>
        <a:bodyPr/>
        <a:lstStyle/>
        <a:p>
          <a:endParaRPr lang="fr-FR"/>
        </a:p>
      </dgm:t>
    </dgm:pt>
    <dgm:pt modelId="{4DDC8761-5437-4EF2-AE53-D7D31B6423B9}" type="sibTrans" cxnId="{C1AB102C-425B-44B0-A514-6FE940214CEA}">
      <dgm:prSet/>
      <dgm:spPr/>
      <dgm:t>
        <a:bodyPr/>
        <a:lstStyle/>
        <a:p>
          <a:endParaRPr lang="fr-FR"/>
        </a:p>
      </dgm:t>
    </dgm:pt>
    <dgm:pt modelId="{0E4FA8C9-67E0-4BE0-860C-8232318B40C8}">
      <dgm:prSet phldrT="[Texte]"/>
      <dgm:spPr/>
      <dgm:t>
        <a:bodyPr/>
        <a:lstStyle/>
        <a:p>
          <a:endParaRPr lang="fr-FR" sz="800" dirty="0"/>
        </a:p>
      </dgm:t>
    </dgm:pt>
    <dgm:pt modelId="{1BFDC373-DFC2-4EAA-9BC0-307E70F5E385}" type="parTrans" cxnId="{773707B1-7D1C-46D7-BA08-7B313DCB3F19}">
      <dgm:prSet/>
      <dgm:spPr/>
      <dgm:t>
        <a:bodyPr/>
        <a:lstStyle/>
        <a:p>
          <a:endParaRPr lang="fr-FR"/>
        </a:p>
      </dgm:t>
    </dgm:pt>
    <dgm:pt modelId="{C417F31E-BFFC-428D-88C5-610C35F76932}" type="sibTrans" cxnId="{773707B1-7D1C-46D7-BA08-7B313DCB3F19}">
      <dgm:prSet/>
      <dgm:spPr/>
      <dgm:t>
        <a:bodyPr/>
        <a:lstStyle/>
        <a:p>
          <a:endParaRPr lang="fr-FR"/>
        </a:p>
      </dgm:t>
    </dgm:pt>
    <dgm:pt modelId="{1EF04CB9-AF48-443E-9DDC-A908E759A9C8}">
      <dgm:prSet phldrT="[Texte]"/>
      <dgm:spPr/>
      <dgm:t>
        <a:bodyPr/>
        <a:lstStyle/>
        <a:p>
          <a:endParaRPr lang="fr-FR" sz="800" dirty="0"/>
        </a:p>
      </dgm:t>
    </dgm:pt>
    <dgm:pt modelId="{62078324-D85A-426D-9D19-F367F2C8D0C1}" type="parTrans" cxnId="{90DC7725-8984-46ED-AB38-92D3AC7775A2}">
      <dgm:prSet/>
      <dgm:spPr/>
      <dgm:t>
        <a:bodyPr/>
        <a:lstStyle/>
        <a:p>
          <a:endParaRPr lang="fr-FR"/>
        </a:p>
      </dgm:t>
    </dgm:pt>
    <dgm:pt modelId="{055F7134-F1DD-4013-B979-8FF2ED201458}" type="sibTrans" cxnId="{90DC7725-8984-46ED-AB38-92D3AC7775A2}">
      <dgm:prSet/>
      <dgm:spPr/>
      <dgm:t>
        <a:bodyPr/>
        <a:lstStyle/>
        <a:p>
          <a:endParaRPr lang="fr-FR"/>
        </a:p>
      </dgm:t>
    </dgm:pt>
    <dgm:pt modelId="{08FC149C-68C9-43E4-8E2F-8CBB746D475B}">
      <dgm:prSet phldrT="[Texte]" custT="1"/>
      <dgm:spPr/>
      <dgm:t>
        <a:bodyPr/>
        <a:lstStyle/>
        <a:p>
          <a:endParaRPr lang="fr-FR" sz="1050" b="1" dirty="0"/>
        </a:p>
      </dgm:t>
    </dgm:pt>
    <dgm:pt modelId="{6632ACA5-6CF6-48E6-9970-48AADF9814A9}" type="parTrans" cxnId="{0C36CE49-63D5-432A-BA8A-ED85BF4192D4}">
      <dgm:prSet/>
      <dgm:spPr/>
      <dgm:t>
        <a:bodyPr/>
        <a:lstStyle/>
        <a:p>
          <a:endParaRPr lang="fr-FR"/>
        </a:p>
      </dgm:t>
    </dgm:pt>
    <dgm:pt modelId="{92F46A60-7B8E-4CC8-B603-081DFE96232A}" type="sibTrans" cxnId="{0C36CE49-63D5-432A-BA8A-ED85BF4192D4}">
      <dgm:prSet/>
      <dgm:spPr/>
      <dgm:t>
        <a:bodyPr/>
        <a:lstStyle/>
        <a:p>
          <a:endParaRPr lang="fr-FR"/>
        </a:p>
      </dgm:t>
    </dgm:pt>
    <dgm:pt modelId="{70870F51-1C0E-442A-A3F4-774009ABF52F}">
      <dgm:prSet phldrT="[Texte]" custT="1"/>
      <dgm:spPr/>
      <dgm:t>
        <a:bodyPr/>
        <a:lstStyle/>
        <a:p>
          <a:endParaRPr lang="fr-FR" sz="1050" b="1" dirty="0"/>
        </a:p>
      </dgm:t>
    </dgm:pt>
    <dgm:pt modelId="{C3F89DDE-79E1-4402-BCA6-5D97441212F1}" type="parTrans" cxnId="{C6B9A1AE-515A-44BF-91C2-6569FB53C703}">
      <dgm:prSet/>
      <dgm:spPr/>
      <dgm:t>
        <a:bodyPr/>
        <a:lstStyle/>
        <a:p>
          <a:endParaRPr lang="fr-FR"/>
        </a:p>
      </dgm:t>
    </dgm:pt>
    <dgm:pt modelId="{48A17198-A2B0-4C1F-8870-323AF2D9E880}" type="sibTrans" cxnId="{C6B9A1AE-515A-44BF-91C2-6569FB53C703}">
      <dgm:prSet/>
      <dgm:spPr/>
      <dgm:t>
        <a:bodyPr/>
        <a:lstStyle/>
        <a:p>
          <a:endParaRPr lang="fr-FR"/>
        </a:p>
      </dgm:t>
    </dgm:pt>
    <dgm:pt modelId="{FF32F251-699F-4828-A6E1-ECE4E1CD1857}">
      <dgm:prSet phldrT="[Texte]" custT="1"/>
      <dgm:spPr/>
      <dgm:t>
        <a:bodyPr/>
        <a:lstStyle/>
        <a:p>
          <a:endParaRPr lang="fr-FR" sz="1050" b="1" dirty="0" smtClean="0">
            <a:latin typeface="Arial" pitchFamily="34" charset="0"/>
            <a:cs typeface="Arial" pitchFamily="34" charset="0"/>
          </a:endParaRPr>
        </a:p>
      </dgm:t>
    </dgm:pt>
    <dgm:pt modelId="{DDC4E855-C507-403D-8A7D-3E57D3151EF9}" type="parTrans" cxnId="{548CDFF2-BE07-4B2F-B4DE-BFDC92FD312B}">
      <dgm:prSet/>
      <dgm:spPr/>
      <dgm:t>
        <a:bodyPr/>
        <a:lstStyle/>
        <a:p>
          <a:endParaRPr lang="fr-FR"/>
        </a:p>
      </dgm:t>
    </dgm:pt>
    <dgm:pt modelId="{1026EF9E-83B1-4EA9-B238-7A3075BEEE37}" type="sibTrans" cxnId="{548CDFF2-BE07-4B2F-B4DE-BFDC92FD312B}">
      <dgm:prSet/>
      <dgm:spPr/>
      <dgm:t>
        <a:bodyPr/>
        <a:lstStyle/>
        <a:p>
          <a:endParaRPr lang="fr-FR"/>
        </a:p>
      </dgm:t>
    </dgm:pt>
    <dgm:pt modelId="{0B011C6D-2595-45B7-ACFF-F885D4F66F4C}">
      <dgm:prSet phldrT="[Texte]" custT="1"/>
      <dgm:spPr/>
      <dgm:t>
        <a:bodyPr/>
        <a:lstStyle/>
        <a:p>
          <a:endParaRPr lang="fr-FR" sz="1100" b="1" dirty="0" smtClean="0">
            <a:latin typeface="Arial" pitchFamily="34" charset="0"/>
            <a:cs typeface="Arial" pitchFamily="34" charset="0"/>
          </a:endParaRPr>
        </a:p>
      </dgm:t>
    </dgm:pt>
    <dgm:pt modelId="{04608CD6-9D5A-4725-86D0-5128EDB415DF}" type="parTrans" cxnId="{8E07D3F8-B921-404F-9C68-CE11B9CA56B4}">
      <dgm:prSet/>
      <dgm:spPr/>
      <dgm:t>
        <a:bodyPr/>
        <a:lstStyle/>
        <a:p>
          <a:endParaRPr lang="fr-FR"/>
        </a:p>
      </dgm:t>
    </dgm:pt>
    <dgm:pt modelId="{C6016570-F67E-40EA-ABF3-175447BEEE63}" type="sibTrans" cxnId="{8E07D3F8-B921-404F-9C68-CE11B9CA56B4}">
      <dgm:prSet/>
      <dgm:spPr/>
      <dgm:t>
        <a:bodyPr/>
        <a:lstStyle/>
        <a:p>
          <a:endParaRPr lang="fr-FR"/>
        </a:p>
      </dgm:t>
    </dgm:pt>
    <dgm:pt modelId="{6DF4FA27-A2E1-4B3D-BD29-ED0797E105F8}" type="pres">
      <dgm:prSet presAssocID="{0B4A91E1-F242-408A-B9CE-71990F5920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46DB38A-8564-4077-9BA6-29CE210B8925}" type="pres">
      <dgm:prSet presAssocID="{53991513-E04F-457F-B57E-9FD974FEA4EE}" presName="linNode" presStyleCnt="0"/>
      <dgm:spPr/>
    </dgm:pt>
    <dgm:pt modelId="{223CD59F-D24A-40F0-A41D-16A146996038}" type="pres">
      <dgm:prSet presAssocID="{53991513-E04F-457F-B57E-9FD974FEA4E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158EC0-718E-4C5F-9775-1598F1EA26CD}" type="pres">
      <dgm:prSet presAssocID="{53991513-E04F-457F-B57E-9FD974FEA4EE}" presName="descendantText" presStyleLbl="alignAccFollowNode1" presStyleIdx="0" presStyleCnt="3" custScaleY="136665" custLinFactNeighborX="-794" custLinFactNeighborY="31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3F2410-1BBA-4A28-9D6B-BB320F2DBBBB}" type="pres">
      <dgm:prSet presAssocID="{005B1742-6440-4714-B18B-93E311441A48}" presName="sp" presStyleCnt="0"/>
      <dgm:spPr/>
    </dgm:pt>
    <dgm:pt modelId="{CF03AE00-BB22-499A-A5EB-D3A54438C1DF}" type="pres">
      <dgm:prSet presAssocID="{9123D5DC-F377-4DFC-A7EA-5B1A4A961EE8}" presName="linNode" presStyleCnt="0"/>
      <dgm:spPr/>
    </dgm:pt>
    <dgm:pt modelId="{12DD80F2-54B5-47B4-BF76-935D981E0BEB}" type="pres">
      <dgm:prSet presAssocID="{9123D5DC-F377-4DFC-A7EA-5B1A4A961EE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845A7E-9030-4A53-B262-6EBBF275C41B}" type="pres">
      <dgm:prSet presAssocID="{9123D5DC-F377-4DFC-A7EA-5B1A4A961EE8}" presName="descendantText" presStyleLbl="alignAccFollowNode1" presStyleIdx="1" presStyleCnt="3" custScaleY="1468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1CDCAC-801D-4CEA-8AE2-ADF788044884}" type="pres">
      <dgm:prSet presAssocID="{6D2A4161-A65C-4686-8805-4A5AE637061D}" presName="sp" presStyleCnt="0"/>
      <dgm:spPr/>
    </dgm:pt>
    <dgm:pt modelId="{C03E49EA-6DE5-44ED-BDA5-2D9D03E17C75}" type="pres">
      <dgm:prSet presAssocID="{563F68B9-2158-4811-B282-1545EB017CB7}" presName="linNode" presStyleCnt="0"/>
      <dgm:spPr/>
    </dgm:pt>
    <dgm:pt modelId="{20051506-970E-43A5-BDBC-9E9000E9D961}" type="pres">
      <dgm:prSet presAssocID="{563F68B9-2158-4811-B282-1545EB017CB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8C030D-D596-49BC-91AA-B6E52B0F74BF}" type="pres">
      <dgm:prSet presAssocID="{563F68B9-2158-4811-B282-1545EB017CB7}" presName="descendantText" presStyleLbl="alignAccFollowNode1" presStyleIdx="2" presStyleCnt="3" custScaleY="1254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B9A1AE-515A-44BF-91C2-6569FB53C703}" srcId="{9123D5DC-F377-4DFC-A7EA-5B1A4A961EE8}" destId="{70870F51-1C0E-442A-A3F4-774009ABF52F}" srcOrd="1" destOrd="0" parTransId="{C3F89DDE-79E1-4402-BCA6-5D97441212F1}" sibTransId="{48A17198-A2B0-4C1F-8870-323AF2D9E880}"/>
    <dgm:cxn modelId="{8E07D3F8-B921-404F-9C68-CE11B9CA56B4}" srcId="{9123D5DC-F377-4DFC-A7EA-5B1A4A961EE8}" destId="{0B011C6D-2595-45B7-ACFF-F885D4F66F4C}" srcOrd="2" destOrd="0" parTransId="{04608CD6-9D5A-4725-86D0-5128EDB415DF}" sibTransId="{C6016570-F67E-40EA-ABF3-175447BEEE63}"/>
    <dgm:cxn modelId="{8062ACD2-C664-44BF-8897-80A2339F8740}" srcId="{0B4A91E1-F242-408A-B9CE-71990F5920F7}" destId="{53991513-E04F-457F-B57E-9FD974FEA4EE}" srcOrd="0" destOrd="0" parTransId="{CA28979F-9160-4201-9B7A-FF2F22BD6C48}" sibTransId="{005B1742-6440-4714-B18B-93E311441A48}"/>
    <dgm:cxn modelId="{B2695DC5-AD9C-4558-8101-0311111492F5}" type="presOf" srcId="{53991513-E04F-457F-B57E-9FD974FEA4EE}" destId="{223CD59F-D24A-40F0-A41D-16A146996038}" srcOrd="0" destOrd="0" presId="urn:microsoft.com/office/officeart/2005/8/layout/vList5"/>
    <dgm:cxn modelId="{5CF3833F-A97E-4234-A24E-A6F4A2A2F572}" type="presOf" srcId="{FF32F251-699F-4828-A6E1-ECE4E1CD1857}" destId="{C2845A7E-9030-4A53-B262-6EBBF275C41B}" srcOrd="0" destOrd="3" presId="urn:microsoft.com/office/officeart/2005/8/layout/vList5"/>
    <dgm:cxn modelId="{B1CF9B64-91B9-4D48-8F0B-0A3351E71C68}" srcId="{0B4A91E1-F242-408A-B9CE-71990F5920F7}" destId="{563F68B9-2158-4811-B282-1545EB017CB7}" srcOrd="2" destOrd="0" parTransId="{6EE90BAE-1D20-41BB-BB79-CF45CFCA91CE}" sibTransId="{E14373DD-8BA6-4A83-ABA5-735B9F89B9A7}"/>
    <dgm:cxn modelId="{448FC338-627C-47F3-86AF-99977E36F2D2}" type="presOf" srcId="{0B011C6D-2595-45B7-ACFF-F885D4F66F4C}" destId="{C2845A7E-9030-4A53-B262-6EBBF275C41B}" srcOrd="0" destOrd="2" presId="urn:microsoft.com/office/officeart/2005/8/layout/vList5"/>
    <dgm:cxn modelId="{C7621282-4463-44E9-A3C0-269765F597DE}" type="presOf" srcId="{0B4A91E1-F242-408A-B9CE-71990F5920F7}" destId="{6DF4FA27-A2E1-4B3D-BD29-ED0797E105F8}" srcOrd="0" destOrd="0" presId="urn:microsoft.com/office/officeart/2005/8/layout/vList5"/>
    <dgm:cxn modelId="{C1AB102C-425B-44B0-A514-6FE940214CEA}" srcId="{563F68B9-2158-4811-B282-1545EB017CB7}" destId="{D4D537BA-CCA7-4B6E-BFC6-F7481E0999B6}" srcOrd="0" destOrd="0" parTransId="{5BA9BEC5-EE0E-4927-AD03-015A3E168E60}" sibTransId="{4DDC8761-5437-4EF2-AE53-D7D31B6423B9}"/>
    <dgm:cxn modelId="{0C36CE49-63D5-432A-BA8A-ED85BF4192D4}" srcId="{9123D5DC-F377-4DFC-A7EA-5B1A4A961EE8}" destId="{08FC149C-68C9-43E4-8E2F-8CBB746D475B}" srcOrd="0" destOrd="0" parTransId="{6632ACA5-6CF6-48E6-9970-48AADF9814A9}" sibTransId="{92F46A60-7B8E-4CC8-B603-081DFE96232A}"/>
    <dgm:cxn modelId="{D46ED6FE-112F-4B6F-8180-7411C5D8EA5C}" type="presOf" srcId="{0E4FA8C9-67E0-4BE0-860C-8232318B40C8}" destId="{C2845A7E-9030-4A53-B262-6EBBF275C41B}" srcOrd="0" destOrd="5" presId="urn:microsoft.com/office/officeart/2005/8/layout/vList5"/>
    <dgm:cxn modelId="{68DD25EE-F42A-403C-9301-FA7A2E197F13}" type="presOf" srcId="{9123D5DC-F377-4DFC-A7EA-5B1A4A961EE8}" destId="{12DD80F2-54B5-47B4-BF76-935D981E0BEB}" srcOrd="0" destOrd="0" presId="urn:microsoft.com/office/officeart/2005/8/layout/vList5"/>
    <dgm:cxn modelId="{548CDFF2-BE07-4B2F-B4DE-BFDC92FD312B}" srcId="{9123D5DC-F377-4DFC-A7EA-5B1A4A961EE8}" destId="{FF32F251-699F-4828-A6E1-ECE4E1CD1857}" srcOrd="3" destOrd="0" parTransId="{DDC4E855-C507-403D-8A7D-3E57D3151EF9}" sibTransId="{1026EF9E-83B1-4EA9-B238-7A3075BEEE37}"/>
    <dgm:cxn modelId="{9855858F-708F-4CF9-A53C-C43B6665C2BD}" srcId="{0B4A91E1-F242-408A-B9CE-71990F5920F7}" destId="{9123D5DC-F377-4DFC-A7EA-5B1A4A961EE8}" srcOrd="1" destOrd="0" parTransId="{88ADFC70-821C-489A-9FD8-EF448902FE63}" sibTransId="{6D2A4161-A65C-4686-8805-4A5AE637061D}"/>
    <dgm:cxn modelId="{1BB48421-2A84-420C-B8A2-0488FACCF231}" srcId="{53991513-E04F-457F-B57E-9FD974FEA4EE}" destId="{54405BD0-29E4-4484-9421-BBEAF304E2FD}" srcOrd="0" destOrd="0" parTransId="{B2821A0F-EC32-4A75-9FB0-FF6DA6FC8592}" sibTransId="{6EF65B80-F2B9-42AB-8C83-3964BC92A784}"/>
    <dgm:cxn modelId="{773707B1-7D1C-46D7-BA08-7B313DCB3F19}" srcId="{9123D5DC-F377-4DFC-A7EA-5B1A4A961EE8}" destId="{0E4FA8C9-67E0-4BE0-860C-8232318B40C8}" srcOrd="5" destOrd="0" parTransId="{1BFDC373-DFC2-4EAA-9BC0-307E70F5E385}" sibTransId="{C417F31E-BFFC-428D-88C5-610C35F76932}"/>
    <dgm:cxn modelId="{47BECE87-EF91-4B35-9B96-D0A3F1A838A4}" type="presOf" srcId="{1EF04CB9-AF48-443E-9DDC-A908E759A9C8}" destId="{C2845A7E-9030-4A53-B262-6EBBF275C41B}" srcOrd="0" destOrd="4" presId="urn:microsoft.com/office/officeart/2005/8/layout/vList5"/>
    <dgm:cxn modelId="{90DC7725-8984-46ED-AB38-92D3AC7775A2}" srcId="{9123D5DC-F377-4DFC-A7EA-5B1A4A961EE8}" destId="{1EF04CB9-AF48-443E-9DDC-A908E759A9C8}" srcOrd="4" destOrd="0" parTransId="{62078324-D85A-426D-9D19-F367F2C8D0C1}" sibTransId="{055F7134-F1DD-4013-B979-8FF2ED201458}"/>
    <dgm:cxn modelId="{285AC0C3-39DA-4C49-8A92-5AC2FF815FF3}" type="presOf" srcId="{563F68B9-2158-4811-B282-1545EB017CB7}" destId="{20051506-970E-43A5-BDBC-9E9000E9D961}" srcOrd="0" destOrd="0" presId="urn:microsoft.com/office/officeart/2005/8/layout/vList5"/>
    <dgm:cxn modelId="{0B1984DA-E61A-4797-88B4-6F6A88F9F945}" type="presOf" srcId="{54405BD0-29E4-4484-9421-BBEAF304E2FD}" destId="{88158EC0-718E-4C5F-9775-1598F1EA26CD}" srcOrd="0" destOrd="0" presId="urn:microsoft.com/office/officeart/2005/8/layout/vList5"/>
    <dgm:cxn modelId="{B0867A6A-927A-4D30-AA6D-EA4306B83386}" type="presOf" srcId="{70870F51-1C0E-442A-A3F4-774009ABF52F}" destId="{C2845A7E-9030-4A53-B262-6EBBF275C41B}" srcOrd="0" destOrd="1" presId="urn:microsoft.com/office/officeart/2005/8/layout/vList5"/>
    <dgm:cxn modelId="{6B513A10-6DF8-4AAB-A348-C99B3E9638AA}" type="presOf" srcId="{D4D537BA-CCA7-4B6E-BFC6-F7481E0999B6}" destId="{5B8C030D-D596-49BC-91AA-B6E52B0F74BF}" srcOrd="0" destOrd="0" presId="urn:microsoft.com/office/officeart/2005/8/layout/vList5"/>
    <dgm:cxn modelId="{879F2093-C325-4D7F-9CAB-63C4F47C1F1D}" type="presOf" srcId="{08FC149C-68C9-43E4-8E2F-8CBB746D475B}" destId="{C2845A7E-9030-4A53-B262-6EBBF275C41B}" srcOrd="0" destOrd="0" presId="urn:microsoft.com/office/officeart/2005/8/layout/vList5"/>
    <dgm:cxn modelId="{97EA93D7-05E6-4318-8543-02FAE9511B16}" type="presParOf" srcId="{6DF4FA27-A2E1-4B3D-BD29-ED0797E105F8}" destId="{F46DB38A-8564-4077-9BA6-29CE210B8925}" srcOrd="0" destOrd="0" presId="urn:microsoft.com/office/officeart/2005/8/layout/vList5"/>
    <dgm:cxn modelId="{8E8DEBA3-DB32-41C5-B9B6-3A9A3DA40E0B}" type="presParOf" srcId="{F46DB38A-8564-4077-9BA6-29CE210B8925}" destId="{223CD59F-D24A-40F0-A41D-16A146996038}" srcOrd="0" destOrd="0" presId="urn:microsoft.com/office/officeart/2005/8/layout/vList5"/>
    <dgm:cxn modelId="{961BD831-D468-48B1-AE9E-D5DC9B05ABA6}" type="presParOf" srcId="{F46DB38A-8564-4077-9BA6-29CE210B8925}" destId="{88158EC0-718E-4C5F-9775-1598F1EA26CD}" srcOrd="1" destOrd="0" presId="urn:microsoft.com/office/officeart/2005/8/layout/vList5"/>
    <dgm:cxn modelId="{726AFF2E-375C-448A-94C3-1A6568E500C8}" type="presParOf" srcId="{6DF4FA27-A2E1-4B3D-BD29-ED0797E105F8}" destId="{463F2410-1BBA-4A28-9D6B-BB320F2DBBBB}" srcOrd="1" destOrd="0" presId="urn:microsoft.com/office/officeart/2005/8/layout/vList5"/>
    <dgm:cxn modelId="{2A2ED0E8-315C-4042-9C3E-3E6E6641546B}" type="presParOf" srcId="{6DF4FA27-A2E1-4B3D-BD29-ED0797E105F8}" destId="{CF03AE00-BB22-499A-A5EB-D3A54438C1DF}" srcOrd="2" destOrd="0" presId="urn:microsoft.com/office/officeart/2005/8/layout/vList5"/>
    <dgm:cxn modelId="{43D32F26-9CC7-490B-8E2E-C06D070AF9DA}" type="presParOf" srcId="{CF03AE00-BB22-499A-A5EB-D3A54438C1DF}" destId="{12DD80F2-54B5-47B4-BF76-935D981E0BEB}" srcOrd="0" destOrd="0" presId="urn:microsoft.com/office/officeart/2005/8/layout/vList5"/>
    <dgm:cxn modelId="{A49B7136-F1A6-49C0-B95A-16D403DA3D50}" type="presParOf" srcId="{CF03AE00-BB22-499A-A5EB-D3A54438C1DF}" destId="{C2845A7E-9030-4A53-B262-6EBBF275C41B}" srcOrd="1" destOrd="0" presId="urn:microsoft.com/office/officeart/2005/8/layout/vList5"/>
    <dgm:cxn modelId="{D4EDCDA8-F566-458A-A447-F29B3C16D6BE}" type="presParOf" srcId="{6DF4FA27-A2E1-4B3D-BD29-ED0797E105F8}" destId="{FF1CDCAC-801D-4CEA-8AE2-ADF788044884}" srcOrd="3" destOrd="0" presId="urn:microsoft.com/office/officeart/2005/8/layout/vList5"/>
    <dgm:cxn modelId="{390B79E3-9EF1-43DF-B85F-2146E69C0862}" type="presParOf" srcId="{6DF4FA27-A2E1-4B3D-BD29-ED0797E105F8}" destId="{C03E49EA-6DE5-44ED-BDA5-2D9D03E17C75}" srcOrd="4" destOrd="0" presId="urn:microsoft.com/office/officeart/2005/8/layout/vList5"/>
    <dgm:cxn modelId="{4A362776-C729-471A-B36F-A99AC9F77342}" type="presParOf" srcId="{C03E49EA-6DE5-44ED-BDA5-2D9D03E17C75}" destId="{20051506-970E-43A5-BDBC-9E9000E9D961}" srcOrd="0" destOrd="0" presId="urn:microsoft.com/office/officeart/2005/8/layout/vList5"/>
    <dgm:cxn modelId="{B8976F09-9139-4F68-A713-B7869498B8C8}" type="presParOf" srcId="{C03E49EA-6DE5-44ED-BDA5-2D9D03E17C75}" destId="{5B8C030D-D596-49BC-91AA-B6E52B0F74BF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2FE4E-73BA-4808-8527-BF4DEF3195C6}" type="doc">
      <dgm:prSet loTypeId="urn:microsoft.com/office/officeart/2005/8/layout/matrix1" loCatId="matrix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FR"/>
        </a:p>
      </dgm:t>
    </dgm:pt>
    <dgm:pt modelId="{03F525DE-D0CA-454A-8033-70730D4A6861}">
      <dgm:prSet phldrT="[Texte]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fr-FR" b="1" dirty="0" smtClean="0">
              <a:latin typeface="Arial" pitchFamily="34" charset="0"/>
              <a:cs typeface="Arial" pitchFamily="34" charset="0"/>
            </a:rPr>
            <a:t>Master in Management</a:t>
          </a:r>
          <a:endParaRPr lang="fr-FR" b="1" dirty="0">
            <a:latin typeface="Arial" pitchFamily="34" charset="0"/>
            <a:cs typeface="Arial" pitchFamily="34" charset="0"/>
          </a:endParaRPr>
        </a:p>
      </dgm:t>
    </dgm:pt>
    <dgm:pt modelId="{9541AB55-B20D-4F33-BFBD-65F5DD867057}" type="parTrans" cxnId="{3B6FEEE5-21B8-4949-A215-E93E3E952B14}">
      <dgm:prSet/>
      <dgm:spPr/>
      <dgm:t>
        <a:bodyPr/>
        <a:lstStyle/>
        <a:p>
          <a:endParaRPr lang="fr-FR"/>
        </a:p>
      </dgm:t>
    </dgm:pt>
    <dgm:pt modelId="{296E7EE5-5D52-4D83-B025-3392C239A90C}" type="sibTrans" cxnId="{3B6FEEE5-21B8-4949-A215-E93E3E952B14}">
      <dgm:prSet/>
      <dgm:spPr/>
      <dgm:t>
        <a:bodyPr/>
        <a:lstStyle/>
        <a:p>
          <a:endParaRPr lang="fr-FR"/>
        </a:p>
      </dgm:t>
    </dgm:pt>
    <dgm:pt modelId="{FCD37D28-E9CD-4683-8691-87F6B57DC62B}">
      <dgm:prSet phldrT="[Texte]"/>
      <dgm:spPr/>
      <dgm:t>
        <a:bodyPr/>
        <a:lstStyle/>
        <a:p>
          <a:endParaRPr lang="fr-FR"/>
        </a:p>
      </dgm:t>
    </dgm:pt>
    <dgm:pt modelId="{CB913E0B-9847-448E-981D-A6547AE9A749}" type="parTrans" cxnId="{CBE007E1-BD93-46DF-A383-5BE0A00E10FF}">
      <dgm:prSet/>
      <dgm:spPr/>
      <dgm:t>
        <a:bodyPr/>
        <a:lstStyle/>
        <a:p>
          <a:endParaRPr lang="fr-FR"/>
        </a:p>
      </dgm:t>
    </dgm:pt>
    <dgm:pt modelId="{AA755CC5-87C4-4228-A611-72A937EE90B4}" type="sibTrans" cxnId="{CBE007E1-BD93-46DF-A383-5BE0A00E10FF}">
      <dgm:prSet/>
      <dgm:spPr/>
      <dgm:t>
        <a:bodyPr/>
        <a:lstStyle/>
        <a:p>
          <a:endParaRPr lang="fr-FR"/>
        </a:p>
      </dgm:t>
    </dgm:pt>
    <dgm:pt modelId="{FE1292F1-3822-4782-ADE8-AF9154A0F1C7}">
      <dgm:prSet phldrT="[Texte]" phldr="1"/>
      <dgm:spPr/>
      <dgm:t>
        <a:bodyPr/>
        <a:lstStyle/>
        <a:p>
          <a:endParaRPr lang="fr-FR"/>
        </a:p>
      </dgm:t>
    </dgm:pt>
    <dgm:pt modelId="{917BAE2B-22EC-41B7-A1D2-9E92F2A99AE1}" type="parTrans" cxnId="{6041A789-A02B-4575-864F-018EA3434E83}">
      <dgm:prSet/>
      <dgm:spPr/>
      <dgm:t>
        <a:bodyPr/>
        <a:lstStyle/>
        <a:p>
          <a:endParaRPr lang="fr-FR"/>
        </a:p>
      </dgm:t>
    </dgm:pt>
    <dgm:pt modelId="{0163E2D3-B4B2-4345-BF62-5CE8835A8DA8}" type="sibTrans" cxnId="{6041A789-A02B-4575-864F-018EA3434E83}">
      <dgm:prSet/>
      <dgm:spPr/>
      <dgm:t>
        <a:bodyPr/>
        <a:lstStyle/>
        <a:p>
          <a:endParaRPr lang="fr-FR"/>
        </a:p>
      </dgm:t>
    </dgm:pt>
    <dgm:pt modelId="{2CECEA2F-7D1F-4FDC-B3FD-A40FA30CD42F}">
      <dgm:prSet phldrT="[Texte]" phldr="1"/>
      <dgm:spPr/>
      <dgm:t>
        <a:bodyPr/>
        <a:lstStyle/>
        <a:p>
          <a:endParaRPr lang="fr-FR"/>
        </a:p>
      </dgm:t>
    </dgm:pt>
    <dgm:pt modelId="{42BD28C5-EFD2-42CE-A2A8-CE85491888F6}" type="parTrans" cxnId="{D216A873-F8E9-4DCC-B677-91DC775751D5}">
      <dgm:prSet/>
      <dgm:spPr/>
      <dgm:t>
        <a:bodyPr/>
        <a:lstStyle/>
        <a:p>
          <a:endParaRPr lang="fr-FR"/>
        </a:p>
      </dgm:t>
    </dgm:pt>
    <dgm:pt modelId="{CC9A4743-971B-4562-884A-6BD8AC5087F1}" type="sibTrans" cxnId="{D216A873-F8E9-4DCC-B677-91DC775751D5}">
      <dgm:prSet/>
      <dgm:spPr/>
      <dgm:t>
        <a:bodyPr/>
        <a:lstStyle/>
        <a:p>
          <a:endParaRPr lang="fr-FR"/>
        </a:p>
      </dgm:t>
    </dgm:pt>
    <dgm:pt modelId="{49E02B37-829C-4607-ADCE-B4722D73BA23}">
      <dgm:prSet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fr-FR" sz="1400" b="1" dirty="0" smtClean="0">
            <a:latin typeface="Arial" pitchFamily="34" charset="0"/>
            <a:cs typeface="Arial" pitchFamily="34" charset="0"/>
          </a:endParaRPr>
        </a:p>
        <a:p>
          <a:endParaRPr lang="fr-FR" sz="1400" b="1" dirty="0" smtClean="0">
            <a:latin typeface="Arial" pitchFamily="34" charset="0"/>
            <a:cs typeface="Arial" pitchFamily="34" charset="0"/>
          </a:endParaRPr>
        </a:p>
        <a:p>
          <a:endParaRPr lang="fr-FR" sz="1400" b="1" dirty="0">
            <a:latin typeface="Arial" pitchFamily="34" charset="0"/>
            <a:cs typeface="Arial" pitchFamily="34" charset="0"/>
          </a:endParaRPr>
        </a:p>
      </dgm:t>
    </dgm:pt>
    <dgm:pt modelId="{22DA636E-5DF8-4F05-97CF-D7A10B066815}" type="parTrans" cxnId="{125469E9-FE6C-43E2-BE0A-E0975F2092BE}">
      <dgm:prSet/>
      <dgm:spPr/>
      <dgm:t>
        <a:bodyPr/>
        <a:lstStyle/>
        <a:p>
          <a:endParaRPr lang="fr-FR"/>
        </a:p>
      </dgm:t>
    </dgm:pt>
    <dgm:pt modelId="{FE7916CC-D06C-4D2F-AB65-AA3E6C20A3EB}" type="sibTrans" cxnId="{125469E9-FE6C-43E2-BE0A-E0975F2092BE}">
      <dgm:prSet/>
      <dgm:spPr/>
      <dgm:t>
        <a:bodyPr/>
        <a:lstStyle/>
        <a:p>
          <a:endParaRPr lang="fr-FR"/>
        </a:p>
      </dgm:t>
    </dgm:pt>
    <dgm:pt modelId="{079806A0-2E50-4FC9-B85A-00D8371819BE}">
      <dgm:prSet custT="1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fr-FR" sz="1400" b="1" dirty="0" smtClean="0">
            <a:latin typeface="Arial" pitchFamily="34" charset="0"/>
            <a:cs typeface="Arial" pitchFamily="34" charset="0"/>
          </a:endParaRPr>
        </a:p>
        <a:p>
          <a:endParaRPr lang="fr-FR" sz="1400" b="1" dirty="0" smtClean="0">
            <a:latin typeface="Arial" pitchFamily="34" charset="0"/>
            <a:cs typeface="Arial" pitchFamily="34" charset="0"/>
          </a:endParaRPr>
        </a:p>
      </dgm:t>
    </dgm:pt>
    <dgm:pt modelId="{1B663861-615F-4215-916F-89AE0BDFAF94}" type="parTrans" cxnId="{14D680AA-7F65-48F2-A4EC-3A24D65B5671}">
      <dgm:prSet/>
      <dgm:spPr/>
      <dgm:t>
        <a:bodyPr/>
        <a:lstStyle/>
        <a:p>
          <a:endParaRPr lang="fr-FR"/>
        </a:p>
      </dgm:t>
    </dgm:pt>
    <dgm:pt modelId="{03C540C5-BA0E-4296-9881-0937D8DBCC5A}" type="sibTrans" cxnId="{14D680AA-7F65-48F2-A4EC-3A24D65B5671}">
      <dgm:prSet/>
      <dgm:spPr/>
      <dgm:t>
        <a:bodyPr/>
        <a:lstStyle/>
        <a:p>
          <a:endParaRPr lang="fr-FR"/>
        </a:p>
      </dgm:t>
    </dgm:pt>
    <dgm:pt modelId="{36C504E7-3B22-4A3E-BCD5-1150754439C6}">
      <dgm:prSet custT="1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fr-FR" sz="1400" b="1" dirty="0">
            <a:latin typeface="Arial" pitchFamily="34" charset="0"/>
            <a:cs typeface="Arial" pitchFamily="34" charset="0"/>
          </a:endParaRPr>
        </a:p>
      </dgm:t>
    </dgm:pt>
    <dgm:pt modelId="{838448A4-8216-4FFE-AE41-6C8CC7E02CCA}" type="parTrans" cxnId="{36E6D849-F130-4637-BF17-2AF1895E730C}">
      <dgm:prSet/>
      <dgm:spPr/>
      <dgm:t>
        <a:bodyPr/>
        <a:lstStyle/>
        <a:p>
          <a:endParaRPr lang="fr-FR"/>
        </a:p>
      </dgm:t>
    </dgm:pt>
    <dgm:pt modelId="{4D2499A8-572B-4584-A91C-C0EFF0F78B11}" type="sibTrans" cxnId="{36E6D849-F130-4637-BF17-2AF1895E730C}">
      <dgm:prSet/>
      <dgm:spPr/>
      <dgm:t>
        <a:bodyPr/>
        <a:lstStyle/>
        <a:p>
          <a:endParaRPr lang="fr-FR"/>
        </a:p>
      </dgm:t>
    </dgm:pt>
    <dgm:pt modelId="{0D69DC63-D51C-4516-8C2C-BC623C20F77E}">
      <dgm:prSet custT="1"/>
      <dgm:spPr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endParaRPr lang="fr-FR" sz="1400" dirty="0">
            <a:solidFill>
              <a:schemeClr val="tx1"/>
            </a:solidFill>
          </a:endParaRPr>
        </a:p>
      </dgm:t>
    </dgm:pt>
    <dgm:pt modelId="{8AD118DC-B3FA-4118-A90C-683C9C0CC5FD}" type="parTrans" cxnId="{167C1610-9DD0-4A54-AB4D-277F2C95A1E2}">
      <dgm:prSet/>
      <dgm:spPr/>
      <dgm:t>
        <a:bodyPr/>
        <a:lstStyle/>
        <a:p>
          <a:endParaRPr lang="fr-FR"/>
        </a:p>
      </dgm:t>
    </dgm:pt>
    <dgm:pt modelId="{1DE2A5A6-859E-4182-87D3-3E5E7077EA8F}" type="sibTrans" cxnId="{167C1610-9DD0-4A54-AB4D-277F2C95A1E2}">
      <dgm:prSet/>
      <dgm:spPr/>
      <dgm:t>
        <a:bodyPr/>
        <a:lstStyle/>
        <a:p>
          <a:endParaRPr lang="fr-FR"/>
        </a:p>
      </dgm:t>
    </dgm:pt>
    <dgm:pt modelId="{3435C66E-DFDC-4ED1-857F-34CB6376BBB1}" type="pres">
      <dgm:prSet presAssocID="{C422FE4E-73BA-4808-8527-BF4DEF3195C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BE3EDB4-47E8-477C-97C4-C3B7B4B24AB1}" type="pres">
      <dgm:prSet presAssocID="{C422FE4E-73BA-4808-8527-BF4DEF3195C6}" presName="matrix" presStyleCnt="0"/>
      <dgm:spPr/>
    </dgm:pt>
    <dgm:pt modelId="{499199F5-8502-4708-9C41-29710AC8C7C7}" type="pres">
      <dgm:prSet presAssocID="{C422FE4E-73BA-4808-8527-BF4DEF3195C6}" presName="tile1" presStyleLbl="node1" presStyleIdx="0" presStyleCnt="4"/>
      <dgm:spPr/>
      <dgm:t>
        <a:bodyPr/>
        <a:lstStyle/>
        <a:p>
          <a:endParaRPr lang="fr-FR"/>
        </a:p>
      </dgm:t>
    </dgm:pt>
    <dgm:pt modelId="{3BF0263B-675E-4781-AA9F-0252CB1FB5C8}" type="pres">
      <dgm:prSet presAssocID="{C422FE4E-73BA-4808-8527-BF4DEF3195C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2D1091-8BFD-46BC-B4E0-49E499997EC1}" type="pres">
      <dgm:prSet presAssocID="{C422FE4E-73BA-4808-8527-BF4DEF3195C6}" presName="tile2" presStyleLbl="node1" presStyleIdx="1" presStyleCnt="4"/>
      <dgm:spPr/>
      <dgm:t>
        <a:bodyPr/>
        <a:lstStyle/>
        <a:p>
          <a:endParaRPr lang="fr-FR"/>
        </a:p>
      </dgm:t>
    </dgm:pt>
    <dgm:pt modelId="{E9DC1C4A-7DFC-4901-87F3-15F3EBFAD380}" type="pres">
      <dgm:prSet presAssocID="{C422FE4E-73BA-4808-8527-BF4DEF3195C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0F6F6B-22F1-4179-A8EF-081FEAE98D7D}" type="pres">
      <dgm:prSet presAssocID="{C422FE4E-73BA-4808-8527-BF4DEF3195C6}" presName="tile3" presStyleLbl="node1" presStyleIdx="2" presStyleCnt="4"/>
      <dgm:spPr/>
      <dgm:t>
        <a:bodyPr/>
        <a:lstStyle/>
        <a:p>
          <a:endParaRPr lang="fr-FR"/>
        </a:p>
      </dgm:t>
    </dgm:pt>
    <dgm:pt modelId="{035E8CE9-671F-40B1-A8EB-B09CDE4B16CB}" type="pres">
      <dgm:prSet presAssocID="{C422FE4E-73BA-4808-8527-BF4DEF3195C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479A2F-0279-49C5-AEA6-A489FCBCCAA6}" type="pres">
      <dgm:prSet presAssocID="{C422FE4E-73BA-4808-8527-BF4DEF3195C6}" presName="tile4" presStyleLbl="node1" presStyleIdx="3" presStyleCnt="4" custLinFactNeighborX="1923" custLinFactNeighborY="1754"/>
      <dgm:spPr/>
      <dgm:t>
        <a:bodyPr/>
        <a:lstStyle/>
        <a:p>
          <a:endParaRPr lang="fr-FR"/>
        </a:p>
      </dgm:t>
    </dgm:pt>
    <dgm:pt modelId="{FC8ACEB3-76E2-4F07-8043-153132D0F02B}" type="pres">
      <dgm:prSet presAssocID="{C422FE4E-73BA-4808-8527-BF4DEF3195C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BE37D3-911F-4665-9A7A-90041E7FFFE9}" type="pres">
      <dgm:prSet presAssocID="{C422FE4E-73BA-4808-8527-BF4DEF3195C6}" presName="centerTile" presStyleLbl="fgShp" presStyleIdx="0" presStyleCnt="1" custScaleX="60318" custScaleY="8372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D216A873-F8E9-4DCC-B677-91DC775751D5}" srcId="{C422FE4E-73BA-4808-8527-BF4DEF3195C6}" destId="{2CECEA2F-7D1F-4FDC-B3FD-A40FA30CD42F}" srcOrd="3" destOrd="0" parTransId="{42BD28C5-EFD2-42CE-A2A8-CE85491888F6}" sibTransId="{CC9A4743-971B-4562-884A-6BD8AC5087F1}"/>
    <dgm:cxn modelId="{B35B2A2B-B1AC-4F9F-B449-75EFC68E2FD1}" type="presOf" srcId="{0D69DC63-D51C-4516-8C2C-BC623C20F77E}" destId="{38479A2F-0279-49C5-AEA6-A489FCBCCAA6}" srcOrd="0" destOrd="0" presId="urn:microsoft.com/office/officeart/2005/8/layout/matrix1"/>
    <dgm:cxn modelId="{14D680AA-7F65-48F2-A4EC-3A24D65B5671}" srcId="{03F525DE-D0CA-454A-8033-70730D4A6861}" destId="{079806A0-2E50-4FC9-B85A-00D8371819BE}" srcOrd="1" destOrd="0" parTransId="{1B663861-615F-4215-916F-89AE0BDFAF94}" sibTransId="{03C540C5-BA0E-4296-9881-0937D8DBCC5A}"/>
    <dgm:cxn modelId="{73CA5D61-B3BD-49E3-B948-6DA5A07EE081}" type="presOf" srcId="{49E02B37-829C-4607-ADCE-B4722D73BA23}" destId="{499199F5-8502-4708-9C41-29710AC8C7C7}" srcOrd="0" destOrd="0" presId="urn:microsoft.com/office/officeart/2005/8/layout/matrix1"/>
    <dgm:cxn modelId="{F7595342-8F4B-4067-8F8E-5B4BC30789E5}" type="presOf" srcId="{49E02B37-829C-4607-ADCE-B4722D73BA23}" destId="{3BF0263B-675E-4781-AA9F-0252CB1FB5C8}" srcOrd="1" destOrd="0" presId="urn:microsoft.com/office/officeart/2005/8/layout/matrix1"/>
    <dgm:cxn modelId="{FC886B7F-7E32-47ED-AF58-853FDD8A72EF}" type="presOf" srcId="{36C504E7-3B22-4A3E-BCD5-1150754439C6}" destId="{610F6F6B-22F1-4179-A8EF-081FEAE98D7D}" srcOrd="0" destOrd="0" presId="urn:microsoft.com/office/officeart/2005/8/layout/matrix1"/>
    <dgm:cxn modelId="{106CA098-D4B3-4CFA-A3D1-E42D81354936}" type="presOf" srcId="{03F525DE-D0CA-454A-8033-70730D4A6861}" destId="{CFBE37D3-911F-4665-9A7A-90041E7FFFE9}" srcOrd="0" destOrd="0" presId="urn:microsoft.com/office/officeart/2005/8/layout/matrix1"/>
    <dgm:cxn modelId="{CD7D6991-871D-4400-9F5C-FECA8B4FF9CF}" type="presOf" srcId="{C422FE4E-73BA-4808-8527-BF4DEF3195C6}" destId="{3435C66E-DFDC-4ED1-857F-34CB6376BBB1}" srcOrd="0" destOrd="0" presId="urn:microsoft.com/office/officeart/2005/8/layout/matrix1"/>
    <dgm:cxn modelId="{5DFF0C8C-8F0B-4A6A-ADC4-EA18B416DFE6}" type="presOf" srcId="{36C504E7-3B22-4A3E-BCD5-1150754439C6}" destId="{035E8CE9-671F-40B1-A8EB-B09CDE4B16CB}" srcOrd="1" destOrd="0" presId="urn:microsoft.com/office/officeart/2005/8/layout/matrix1"/>
    <dgm:cxn modelId="{CBE007E1-BD93-46DF-A383-5BE0A00E10FF}" srcId="{C422FE4E-73BA-4808-8527-BF4DEF3195C6}" destId="{FCD37D28-E9CD-4683-8691-87F6B57DC62B}" srcOrd="1" destOrd="0" parTransId="{CB913E0B-9847-448E-981D-A6547AE9A749}" sibTransId="{AA755CC5-87C4-4228-A611-72A937EE90B4}"/>
    <dgm:cxn modelId="{E2F408B4-0F80-4A2B-A0EB-4B4669FF75C7}" type="presOf" srcId="{079806A0-2E50-4FC9-B85A-00D8371819BE}" destId="{F42D1091-8BFD-46BC-B4E0-49E499997EC1}" srcOrd="0" destOrd="0" presId="urn:microsoft.com/office/officeart/2005/8/layout/matrix1"/>
    <dgm:cxn modelId="{3B6FEEE5-21B8-4949-A215-E93E3E952B14}" srcId="{C422FE4E-73BA-4808-8527-BF4DEF3195C6}" destId="{03F525DE-D0CA-454A-8033-70730D4A6861}" srcOrd="0" destOrd="0" parTransId="{9541AB55-B20D-4F33-BFBD-65F5DD867057}" sibTransId="{296E7EE5-5D52-4D83-B025-3392C239A90C}"/>
    <dgm:cxn modelId="{36E6D849-F130-4637-BF17-2AF1895E730C}" srcId="{03F525DE-D0CA-454A-8033-70730D4A6861}" destId="{36C504E7-3B22-4A3E-BCD5-1150754439C6}" srcOrd="2" destOrd="0" parTransId="{838448A4-8216-4FFE-AE41-6C8CC7E02CCA}" sibTransId="{4D2499A8-572B-4584-A91C-C0EFF0F78B11}"/>
    <dgm:cxn modelId="{125469E9-FE6C-43E2-BE0A-E0975F2092BE}" srcId="{03F525DE-D0CA-454A-8033-70730D4A6861}" destId="{49E02B37-829C-4607-ADCE-B4722D73BA23}" srcOrd="0" destOrd="0" parTransId="{22DA636E-5DF8-4F05-97CF-D7A10B066815}" sibTransId="{FE7916CC-D06C-4D2F-AB65-AA3E6C20A3EB}"/>
    <dgm:cxn modelId="{11CB9898-0376-4841-A33B-ED961C789DAA}" type="presOf" srcId="{079806A0-2E50-4FC9-B85A-00D8371819BE}" destId="{E9DC1C4A-7DFC-4901-87F3-15F3EBFAD380}" srcOrd="1" destOrd="0" presId="urn:microsoft.com/office/officeart/2005/8/layout/matrix1"/>
    <dgm:cxn modelId="{6041A789-A02B-4575-864F-018EA3434E83}" srcId="{C422FE4E-73BA-4808-8527-BF4DEF3195C6}" destId="{FE1292F1-3822-4782-ADE8-AF9154A0F1C7}" srcOrd="2" destOrd="0" parTransId="{917BAE2B-22EC-41B7-A1D2-9E92F2A99AE1}" sibTransId="{0163E2D3-B4B2-4345-BF62-5CE8835A8DA8}"/>
    <dgm:cxn modelId="{167C1610-9DD0-4A54-AB4D-277F2C95A1E2}" srcId="{03F525DE-D0CA-454A-8033-70730D4A6861}" destId="{0D69DC63-D51C-4516-8C2C-BC623C20F77E}" srcOrd="3" destOrd="0" parTransId="{8AD118DC-B3FA-4118-A90C-683C9C0CC5FD}" sibTransId="{1DE2A5A6-859E-4182-87D3-3E5E7077EA8F}"/>
    <dgm:cxn modelId="{3EB5B7AC-EDCC-44E1-98C7-585291B0AABE}" type="presOf" srcId="{0D69DC63-D51C-4516-8C2C-BC623C20F77E}" destId="{FC8ACEB3-76E2-4F07-8043-153132D0F02B}" srcOrd="1" destOrd="0" presId="urn:microsoft.com/office/officeart/2005/8/layout/matrix1"/>
    <dgm:cxn modelId="{EAC7336D-6DCE-48EE-99D9-E36F15D29675}" type="presParOf" srcId="{3435C66E-DFDC-4ED1-857F-34CB6376BBB1}" destId="{7BE3EDB4-47E8-477C-97C4-C3B7B4B24AB1}" srcOrd="0" destOrd="0" presId="urn:microsoft.com/office/officeart/2005/8/layout/matrix1"/>
    <dgm:cxn modelId="{700159BB-4D50-4DF9-9942-291A8D1E3966}" type="presParOf" srcId="{7BE3EDB4-47E8-477C-97C4-C3B7B4B24AB1}" destId="{499199F5-8502-4708-9C41-29710AC8C7C7}" srcOrd="0" destOrd="0" presId="urn:microsoft.com/office/officeart/2005/8/layout/matrix1"/>
    <dgm:cxn modelId="{11DADE26-456D-4C16-A657-09DCF3E7C9BE}" type="presParOf" srcId="{7BE3EDB4-47E8-477C-97C4-C3B7B4B24AB1}" destId="{3BF0263B-675E-4781-AA9F-0252CB1FB5C8}" srcOrd="1" destOrd="0" presId="urn:microsoft.com/office/officeart/2005/8/layout/matrix1"/>
    <dgm:cxn modelId="{3A2F2E0F-36B6-4328-8171-D7B583860A9F}" type="presParOf" srcId="{7BE3EDB4-47E8-477C-97C4-C3B7B4B24AB1}" destId="{F42D1091-8BFD-46BC-B4E0-49E499997EC1}" srcOrd="2" destOrd="0" presId="urn:microsoft.com/office/officeart/2005/8/layout/matrix1"/>
    <dgm:cxn modelId="{7FD9C3E4-BB97-4907-8874-E9ED455A0D27}" type="presParOf" srcId="{7BE3EDB4-47E8-477C-97C4-C3B7B4B24AB1}" destId="{E9DC1C4A-7DFC-4901-87F3-15F3EBFAD380}" srcOrd="3" destOrd="0" presId="urn:microsoft.com/office/officeart/2005/8/layout/matrix1"/>
    <dgm:cxn modelId="{93C0EA29-9838-4E93-A431-CC79511DE74C}" type="presParOf" srcId="{7BE3EDB4-47E8-477C-97C4-C3B7B4B24AB1}" destId="{610F6F6B-22F1-4179-A8EF-081FEAE98D7D}" srcOrd="4" destOrd="0" presId="urn:microsoft.com/office/officeart/2005/8/layout/matrix1"/>
    <dgm:cxn modelId="{5FB37E21-0D9D-48BA-AF1E-BE64EC170538}" type="presParOf" srcId="{7BE3EDB4-47E8-477C-97C4-C3B7B4B24AB1}" destId="{035E8CE9-671F-40B1-A8EB-B09CDE4B16CB}" srcOrd="5" destOrd="0" presId="urn:microsoft.com/office/officeart/2005/8/layout/matrix1"/>
    <dgm:cxn modelId="{2BAF29D4-F453-4746-8BFC-EC4240122920}" type="presParOf" srcId="{7BE3EDB4-47E8-477C-97C4-C3B7B4B24AB1}" destId="{38479A2F-0279-49C5-AEA6-A489FCBCCAA6}" srcOrd="6" destOrd="0" presId="urn:microsoft.com/office/officeart/2005/8/layout/matrix1"/>
    <dgm:cxn modelId="{3C4E0C56-6D73-44FA-B2E5-788BD9BDA9D6}" type="presParOf" srcId="{7BE3EDB4-47E8-477C-97C4-C3B7B4B24AB1}" destId="{FC8ACEB3-76E2-4F07-8043-153132D0F02B}" srcOrd="7" destOrd="0" presId="urn:microsoft.com/office/officeart/2005/8/layout/matrix1"/>
    <dgm:cxn modelId="{1AF4BAD5-B854-426B-8325-5E3C04B384C0}" type="presParOf" srcId="{3435C66E-DFDC-4ED1-857F-34CB6376BBB1}" destId="{CFBE37D3-911F-4665-9A7A-90041E7FFFE9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0462B6-C2DA-4FC6-B298-11EB82F4E1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080A41-55EA-455C-9737-83FA353B961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fr-FR" dirty="0" smtClean="0"/>
            <a:t>Master in Management  program</a:t>
          </a:r>
          <a:endParaRPr lang="fr-FR" dirty="0"/>
        </a:p>
      </dgm:t>
    </dgm:pt>
    <dgm:pt modelId="{A620D582-21E2-45E1-9568-29886D56C630}" type="parTrans" cxnId="{D2F55B99-2A87-41E2-9B70-72403CC32651}">
      <dgm:prSet/>
      <dgm:spPr/>
      <dgm:t>
        <a:bodyPr/>
        <a:lstStyle/>
        <a:p>
          <a:endParaRPr lang="fr-FR"/>
        </a:p>
      </dgm:t>
    </dgm:pt>
    <dgm:pt modelId="{22909D71-609A-460C-AB0C-8C7F70FBE3CF}" type="sibTrans" cxnId="{D2F55B99-2A87-41E2-9B70-72403CC32651}">
      <dgm:prSet/>
      <dgm:spPr/>
      <dgm:t>
        <a:bodyPr/>
        <a:lstStyle/>
        <a:p>
          <a:endParaRPr lang="fr-FR"/>
        </a:p>
      </dgm:t>
    </dgm:pt>
    <dgm:pt modelId="{A87E812A-68B2-4197-828D-E4D974ABE442}" type="pres">
      <dgm:prSet presAssocID="{EC0462B6-C2DA-4FC6-B298-11EB82F4E1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B7C8670-4AD0-4643-8F39-2A737FC63FAA}" type="pres">
      <dgm:prSet presAssocID="{9C080A41-55EA-455C-9737-83FA353B9613}" presName="parentText" presStyleLbl="node1" presStyleIdx="0" presStyleCnt="1" custLinFactY="-141532" custLinFactNeighborX="-4103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484CD43-245E-46D7-80D2-683CE2A0AD93}" type="presOf" srcId="{EC0462B6-C2DA-4FC6-B298-11EB82F4E111}" destId="{A87E812A-68B2-4197-828D-E4D974ABE442}" srcOrd="0" destOrd="0" presId="urn:microsoft.com/office/officeart/2005/8/layout/vList2"/>
    <dgm:cxn modelId="{C351F37A-E19E-4452-90CB-E497AEDFD342}" type="presOf" srcId="{9C080A41-55EA-455C-9737-83FA353B9613}" destId="{6B7C8670-4AD0-4643-8F39-2A737FC63FAA}" srcOrd="0" destOrd="0" presId="urn:microsoft.com/office/officeart/2005/8/layout/vList2"/>
    <dgm:cxn modelId="{D2F55B99-2A87-41E2-9B70-72403CC32651}" srcId="{EC0462B6-C2DA-4FC6-B298-11EB82F4E111}" destId="{9C080A41-55EA-455C-9737-83FA353B9613}" srcOrd="0" destOrd="0" parTransId="{A620D582-21E2-45E1-9568-29886D56C630}" sibTransId="{22909D71-609A-460C-AB0C-8C7F70FBE3CF}"/>
    <dgm:cxn modelId="{2483A0CC-50A5-4BE1-98ED-8682F951B5BB}" type="presParOf" srcId="{A87E812A-68B2-4197-828D-E4D974ABE442}" destId="{6B7C8670-4AD0-4643-8F39-2A737FC63FAA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E88C8A-290F-42AA-9824-0A5B1E95DACD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D49A14C7-C9F0-4CCB-8258-05FBB00A3C3B}">
      <dgm:prSet phldrT="[Texte]" custT="1"/>
      <dgm:spPr/>
      <dgm:t>
        <a:bodyPr/>
        <a:lstStyle/>
        <a:p>
          <a:r>
            <a:rPr lang="fr-FR" sz="1200" b="1" dirty="0" err="1" smtClean="0">
              <a:latin typeface="Arial" pitchFamily="34" charset="0"/>
              <a:cs typeface="Arial" pitchFamily="34" charset="0"/>
            </a:rPr>
            <a:t>Fill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in the application,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including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an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offical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language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test</a:t>
          </a:r>
        </a:p>
      </dgm:t>
    </dgm:pt>
    <dgm:pt modelId="{03150FA5-791F-41A2-AE87-728E0CA79C96}" type="parTrans" cxnId="{F127E999-B3B0-48FB-80D8-FF187D6CB885}">
      <dgm:prSet/>
      <dgm:spPr/>
      <dgm:t>
        <a:bodyPr/>
        <a:lstStyle/>
        <a:p>
          <a:endParaRPr lang="fr-FR"/>
        </a:p>
      </dgm:t>
    </dgm:pt>
    <dgm:pt modelId="{3487DEDB-12C9-4324-B1E1-0B1CE62BDA50}" type="sibTrans" cxnId="{F127E999-B3B0-48FB-80D8-FF187D6CB885}">
      <dgm:prSet/>
      <dgm:spPr/>
      <dgm:t>
        <a:bodyPr/>
        <a:lstStyle/>
        <a:p>
          <a:endParaRPr lang="fr-FR"/>
        </a:p>
      </dgm:t>
    </dgm:pt>
    <dgm:pt modelId="{E1EF7DD0-50BF-462B-A857-A0F8A185D6CC}">
      <dgm:prSet phldrT="[Texte]" custT="1"/>
      <dgm:spPr/>
      <dgm:t>
        <a:bodyPr/>
        <a:lstStyle/>
        <a:p>
          <a:r>
            <a:rPr lang="fr-FR" sz="1200" b="1" dirty="0" smtClean="0">
              <a:latin typeface="Arial" pitchFamily="34" charset="0"/>
              <a:cs typeface="Arial" pitchFamily="34" charset="0"/>
            </a:rPr>
            <a:t>Interview in English  or French about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your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motivation for the program,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your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future </a:t>
          </a:r>
        </a:p>
      </dgm:t>
    </dgm:pt>
    <dgm:pt modelId="{B95836C1-5F04-45DC-AB28-70A4FA22632D}" type="parTrans" cxnId="{D95232C1-A018-44B9-A7F6-C9C0A59F614A}">
      <dgm:prSet/>
      <dgm:spPr/>
      <dgm:t>
        <a:bodyPr/>
        <a:lstStyle/>
        <a:p>
          <a:endParaRPr lang="fr-FR"/>
        </a:p>
      </dgm:t>
    </dgm:pt>
    <dgm:pt modelId="{C5E905C6-11F6-4569-B78C-3FD0BAE654F1}" type="sibTrans" cxnId="{D95232C1-A018-44B9-A7F6-C9C0A59F614A}">
      <dgm:prSet/>
      <dgm:spPr/>
      <dgm:t>
        <a:bodyPr/>
        <a:lstStyle/>
        <a:p>
          <a:endParaRPr lang="fr-FR"/>
        </a:p>
      </dgm:t>
    </dgm:pt>
    <dgm:pt modelId="{66C7499D-FD34-40E8-8F18-60C512BEFE0D}">
      <dgm:prSet phldrT="[Texte]" custT="1"/>
      <dgm:spPr/>
      <dgm:t>
        <a:bodyPr/>
        <a:lstStyle/>
        <a:p>
          <a:r>
            <a:rPr lang="fr-FR" sz="1200" b="1" dirty="0" smtClean="0">
              <a:latin typeface="Arial" pitchFamily="34" charset="0"/>
              <a:cs typeface="Arial" pitchFamily="34" charset="0"/>
            </a:rPr>
            <a:t>3rd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year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of </a:t>
          </a:r>
          <a:r>
            <a:rPr lang="fr-FR" sz="1200" b="1" dirty="0" err="1" smtClean="0">
              <a:latin typeface="Arial" pitchFamily="34" charset="0"/>
              <a:cs typeface="Arial" pitchFamily="34" charset="0"/>
            </a:rPr>
            <a:t>Benke</a:t>
          </a:r>
          <a:r>
            <a:rPr lang="fr-FR" sz="1200" b="1" dirty="0" smtClean="0">
              <a:latin typeface="Arial" pitchFamily="34" charset="0"/>
              <a:cs typeface="Arial" pitchFamily="34" charset="0"/>
            </a:rPr>
            <a:t> attestation</a:t>
          </a:r>
          <a:endParaRPr lang="fr-FR" sz="1200" b="1" dirty="0">
            <a:latin typeface="Arial" pitchFamily="34" charset="0"/>
            <a:cs typeface="Arial" pitchFamily="34" charset="0"/>
          </a:endParaRPr>
        </a:p>
      </dgm:t>
    </dgm:pt>
    <dgm:pt modelId="{77FAD6D0-609D-48CB-8640-4071492264A8}" type="sibTrans" cxnId="{F6F7BAC3-F04A-43C3-8317-43669C4C09AC}">
      <dgm:prSet/>
      <dgm:spPr/>
      <dgm:t>
        <a:bodyPr/>
        <a:lstStyle/>
        <a:p>
          <a:endParaRPr lang="fr-FR"/>
        </a:p>
      </dgm:t>
    </dgm:pt>
    <dgm:pt modelId="{BE6971B3-859D-4E8A-AA9B-7F8355B7AB05}" type="parTrans" cxnId="{F6F7BAC3-F04A-43C3-8317-43669C4C09AC}">
      <dgm:prSet/>
      <dgm:spPr/>
      <dgm:t>
        <a:bodyPr/>
        <a:lstStyle/>
        <a:p>
          <a:endParaRPr lang="fr-FR"/>
        </a:p>
      </dgm:t>
    </dgm:pt>
    <dgm:pt modelId="{37D3E48A-CFED-4200-9256-482B9BFFB823}" type="pres">
      <dgm:prSet presAssocID="{3BE88C8A-290F-42AA-9824-0A5B1E95DACD}" presName="compositeShape" presStyleCnt="0">
        <dgm:presLayoutVars>
          <dgm:dir/>
          <dgm:resizeHandles/>
        </dgm:presLayoutVars>
      </dgm:prSet>
      <dgm:spPr/>
    </dgm:pt>
    <dgm:pt modelId="{2E261F1F-FE1B-4186-ACEF-EAD9FBC85FAC}" type="pres">
      <dgm:prSet presAssocID="{3BE88C8A-290F-42AA-9824-0A5B1E95DACD}" presName="pyramid" presStyleLbl="node1" presStyleIdx="0" presStyleCnt="1" custScaleX="144290"/>
      <dgm:spPr/>
    </dgm:pt>
    <dgm:pt modelId="{17D9C5D3-0AD8-44EB-9E9D-01A664B3929E}" type="pres">
      <dgm:prSet presAssocID="{3BE88C8A-290F-42AA-9824-0A5B1E95DACD}" presName="theList" presStyleCnt="0"/>
      <dgm:spPr/>
    </dgm:pt>
    <dgm:pt modelId="{EAAD1EDE-E931-4F43-8DE6-EE1D5F6A483F}" type="pres">
      <dgm:prSet presAssocID="{66C7499D-FD34-40E8-8F18-60C512BEFE0D}" presName="aNode" presStyleLbl="fgAcc1" presStyleIdx="0" presStyleCnt="3" custAng="0" custScaleX="105625" custScaleY="986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4FCCDB-0C37-4B7D-AE68-AD4119CD5098}" type="pres">
      <dgm:prSet presAssocID="{66C7499D-FD34-40E8-8F18-60C512BEFE0D}" presName="aSpace" presStyleCnt="0"/>
      <dgm:spPr/>
    </dgm:pt>
    <dgm:pt modelId="{1645A89A-418A-4D87-895B-DB107CC7CE8C}" type="pres">
      <dgm:prSet presAssocID="{D49A14C7-C9F0-4CCB-8258-05FBB00A3C3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D2C473-53EE-4BDE-AE39-5206976CFAAC}" type="pres">
      <dgm:prSet presAssocID="{D49A14C7-C9F0-4CCB-8258-05FBB00A3C3B}" presName="aSpace" presStyleCnt="0"/>
      <dgm:spPr/>
    </dgm:pt>
    <dgm:pt modelId="{EF37A41E-8ADD-407B-88C2-2BC778B54090}" type="pres">
      <dgm:prSet presAssocID="{E1EF7DD0-50BF-462B-A857-A0F8A185D6CC}" presName="aNode" presStyleLbl="fgAcc1" presStyleIdx="2" presStyleCnt="3" custScaleX="123385" custScaleY="890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8B01EC-BD17-487A-AF81-F0415943EEAC}" type="pres">
      <dgm:prSet presAssocID="{E1EF7DD0-50BF-462B-A857-A0F8A185D6CC}" presName="aSpace" presStyleCnt="0"/>
      <dgm:spPr/>
    </dgm:pt>
  </dgm:ptLst>
  <dgm:cxnLst>
    <dgm:cxn modelId="{4F670D7B-0C13-42A0-B405-96169C21778A}" type="presOf" srcId="{E1EF7DD0-50BF-462B-A857-A0F8A185D6CC}" destId="{EF37A41E-8ADD-407B-88C2-2BC778B54090}" srcOrd="0" destOrd="0" presId="urn:microsoft.com/office/officeart/2005/8/layout/pyramid2"/>
    <dgm:cxn modelId="{7773094C-217B-4A89-9874-9DEAE5575064}" type="presOf" srcId="{3BE88C8A-290F-42AA-9824-0A5B1E95DACD}" destId="{37D3E48A-CFED-4200-9256-482B9BFFB823}" srcOrd="0" destOrd="0" presId="urn:microsoft.com/office/officeart/2005/8/layout/pyramid2"/>
    <dgm:cxn modelId="{F6F7BAC3-F04A-43C3-8317-43669C4C09AC}" srcId="{3BE88C8A-290F-42AA-9824-0A5B1E95DACD}" destId="{66C7499D-FD34-40E8-8F18-60C512BEFE0D}" srcOrd="0" destOrd="0" parTransId="{BE6971B3-859D-4E8A-AA9B-7F8355B7AB05}" sibTransId="{77FAD6D0-609D-48CB-8640-4071492264A8}"/>
    <dgm:cxn modelId="{F127E999-B3B0-48FB-80D8-FF187D6CB885}" srcId="{3BE88C8A-290F-42AA-9824-0A5B1E95DACD}" destId="{D49A14C7-C9F0-4CCB-8258-05FBB00A3C3B}" srcOrd="1" destOrd="0" parTransId="{03150FA5-791F-41A2-AE87-728E0CA79C96}" sibTransId="{3487DEDB-12C9-4324-B1E1-0B1CE62BDA50}"/>
    <dgm:cxn modelId="{F03479D9-995C-4FD3-B148-C0CF98293DDD}" type="presOf" srcId="{66C7499D-FD34-40E8-8F18-60C512BEFE0D}" destId="{EAAD1EDE-E931-4F43-8DE6-EE1D5F6A483F}" srcOrd="0" destOrd="0" presId="urn:microsoft.com/office/officeart/2005/8/layout/pyramid2"/>
    <dgm:cxn modelId="{AB357F92-3501-436A-A594-29E0CD8CE12A}" type="presOf" srcId="{D49A14C7-C9F0-4CCB-8258-05FBB00A3C3B}" destId="{1645A89A-418A-4D87-895B-DB107CC7CE8C}" srcOrd="0" destOrd="0" presId="urn:microsoft.com/office/officeart/2005/8/layout/pyramid2"/>
    <dgm:cxn modelId="{D95232C1-A018-44B9-A7F6-C9C0A59F614A}" srcId="{3BE88C8A-290F-42AA-9824-0A5B1E95DACD}" destId="{E1EF7DD0-50BF-462B-A857-A0F8A185D6CC}" srcOrd="2" destOrd="0" parTransId="{B95836C1-5F04-45DC-AB28-70A4FA22632D}" sibTransId="{C5E905C6-11F6-4569-B78C-3FD0BAE654F1}"/>
    <dgm:cxn modelId="{1DC03FE1-866C-4645-862D-98B9FF0CE3AC}" type="presParOf" srcId="{37D3E48A-CFED-4200-9256-482B9BFFB823}" destId="{2E261F1F-FE1B-4186-ACEF-EAD9FBC85FAC}" srcOrd="0" destOrd="0" presId="urn:microsoft.com/office/officeart/2005/8/layout/pyramid2"/>
    <dgm:cxn modelId="{146C0AA7-298F-486B-BA40-3C621776B1B0}" type="presParOf" srcId="{37D3E48A-CFED-4200-9256-482B9BFFB823}" destId="{17D9C5D3-0AD8-44EB-9E9D-01A664B3929E}" srcOrd="1" destOrd="0" presId="urn:microsoft.com/office/officeart/2005/8/layout/pyramid2"/>
    <dgm:cxn modelId="{37C5EBAA-787F-48CE-B99E-A4590E650EE6}" type="presParOf" srcId="{17D9C5D3-0AD8-44EB-9E9D-01A664B3929E}" destId="{EAAD1EDE-E931-4F43-8DE6-EE1D5F6A483F}" srcOrd="0" destOrd="0" presId="urn:microsoft.com/office/officeart/2005/8/layout/pyramid2"/>
    <dgm:cxn modelId="{25524D0D-E20F-410C-9125-600862189EE2}" type="presParOf" srcId="{17D9C5D3-0AD8-44EB-9E9D-01A664B3929E}" destId="{4F4FCCDB-0C37-4B7D-AE68-AD4119CD5098}" srcOrd="1" destOrd="0" presId="urn:microsoft.com/office/officeart/2005/8/layout/pyramid2"/>
    <dgm:cxn modelId="{8554BA53-7A78-4BEC-85DD-96879ACF53A0}" type="presParOf" srcId="{17D9C5D3-0AD8-44EB-9E9D-01A664B3929E}" destId="{1645A89A-418A-4D87-895B-DB107CC7CE8C}" srcOrd="2" destOrd="0" presId="urn:microsoft.com/office/officeart/2005/8/layout/pyramid2"/>
    <dgm:cxn modelId="{EFC1139E-7C23-416C-99C0-936B0B564677}" type="presParOf" srcId="{17D9C5D3-0AD8-44EB-9E9D-01A664B3929E}" destId="{23D2C473-53EE-4BDE-AE39-5206976CFAAC}" srcOrd="3" destOrd="0" presId="urn:microsoft.com/office/officeart/2005/8/layout/pyramid2"/>
    <dgm:cxn modelId="{608E1C46-AD00-4262-8A35-49B181617A9D}" type="presParOf" srcId="{17D9C5D3-0AD8-44EB-9E9D-01A664B3929E}" destId="{EF37A41E-8ADD-407B-88C2-2BC778B54090}" srcOrd="4" destOrd="0" presId="urn:microsoft.com/office/officeart/2005/8/layout/pyramid2"/>
    <dgm:cxn modelId="{6860A7F8-300B-4904-81A7-93D3D1078641}" type="presParOf" srcId="{17D9C5D3-0AD8-44EB-9E9D-01A664B3929E}" destId="{BC8B01EC-BD17-487A-AF81-F0415943EEAC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158EC0-718E-4C5F-9775-1598F1EA26CD}">
      <dsp:nvSpPr>
        <dsp:cNvPr id="0" name=""/>
        <dsp:cNvSpPr/>
      </dsp:nvSpPr>
      <dsp:spPr>
        <a:xfrm rot="5400000">
          <a:off x="4843923" y="-1874258"/>
          <a:ext cx="1435248" cy="525270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843923" y="-1874258"/>
        <a:ext cx="1435248" cy="5252702"/>
      </dsp:txXfrm>
    </dsp:sp>
    <dsp:sp modelId="{223CD59F-D24A-40F0-A41D-16A146996038}">
      <dsp:nvSpPr>
        <dsp:cNvPr id="0" name=""/>
        <dsp:cNvSpPr/>
      </dsp:nvSpPr>
      <dsp:spPr>
        <a:xfrm>
          <a:off x="4011" y="62724"/>
          <a:ext cx="2954644" cy="13127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>
            <a:latin typeface="Arial" pitchFamily="34" charset="0"/>
            <a:cs typeface="Arial" pitchFamily="34" charset="0"/>
          </a:endParaRPr>
        </a:p>
      </dsp:txBody>
      <dsp:txXfrm>
        <a:off x="4011" y="62724"/>
        <a:ext cx="2954644" cy="1312743"/>
      </dsp:txXfrm>
    </dsp:sp>
    <dsp:sp modelId="{C2845A7E-9030-4A53-B262-6EBBF275C41B}">
      <dsp:nvSpPr>
        <dsp:cNvPr id="0" name=""/>
        <dsp:cNvSpPr/>
      </dsp:nvSpPr>
      <dsp:spPr>
        <a:xfrm rot="5400000">
          <a:off x="4813965" y="-352951"/>
          <a:ext cx="1542084" cy="525270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50" b="1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5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b="1" kern="1200" dirty="0" smtClean="0">
            <a:latin typeface="Arial" pitchFamily="34" charset="0"/>
            <a:cs typeface="Arial" pitchFamily="34" charset="0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50" b="1" kern="1200" dirty="0" smtClean="0">
            <a:latin typeface="Arial" pitchFamily="34" charset="0"/>
            <a:cs typeface="Arial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</dsp:txBody>
      <dsp:txXfrm rot="5400000">
        <a:off x="4813965" y="-352951"/>
        <a:ext cx="1542084" cy="5252702"/>
      </dsp:txXfrm>
    </dsp:sp>
    <dsp:sp modelId="{12DD80F2-54B5-47B4-BF76-935D981E0BEB}">
      <dsp:nvSpPr>
        <dsp:cNvPr id="0" name=""/>
        <dsp:cNvSpPr/>
      </dsp:nvSpPr>
      <dsp:spPr>
        <a:xfrm>
          <a:off x="4011" y="1617027"/>
          <a:ext cx="2954644" cy="13127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>
            <a:latin typeface="Arial" pitchFamily="34" charset="0"/>
            <a:cs typeface="Arial" pitchFamily="34" charset="0"/>
          </a:endParaRPr>
        </a:p>
      </dsp:txBody>
      <dsp:txXfrm>
        <a:off x="4011" y="1617027"/>
        <a:ext cx="2954644" cy="1312743"/>
      </dsp:txXfrm>
    </dsp:sp>
    <dsp:sp modelId="{5B8C030D-D596-49BC-91AA-B6E52B0F74BF}">
      <dsp:nvSpPr>
        <dsp:cNvPr id="0" name=""/>
        <dsp:cNvSpPr/>
      </dsp:nvSpPr>
      <dsp:spPr>
        <a:xfrm rot="5400000">
          <a:off x="4926204" y="1142530"/>
          <a:ext cx="1317605" cy="525270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>
            <a:latin typeface="Arial" pitchFamily="34" charset="0"/>
            <a:cs typeface="Arial" pitchFamily="34" charset="0"/>
          </a:endParaRPr>
        </a:p>
      </dsp:txBody>
      <dsp:txXfrm rot="5400000">
        <a:off x="4926204" y="1142530"/>
        <a:ext cx="1317605" cy="5252702"/>
      </dsp:txXfrm>
    </dsp:sp>
    <dsp:sp modelId="{20051506-970E-43A5-BDBC-9E9000E9D961}">
      <dsp:nvSpPr>
        <dsp:cNvPr id="0" name=""/>
        <dsp:cNvSpPr/>
      </dsp:nvSpPr>
      <dsp:spPr>
        <a:xfrm>
          <a:off x="4011" y="3112509"/>
          <a:ext cx="2954644" cy="13127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>
            <a:latin typeface="Arial" pitchFamily="34" charset="0"/>
            <a:cs typeface="Arial" pitchFamily="34" charset="0"/>
          </a:endParaRPr>
        </a:p>
      </dsp:txBody>
      <dsp:txXfrm>
        <a:off x="4011" y="3112509"/>
        <a:ext cx="2954644" cy="13127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9199F5-8502-4708-9C41-29710AC8C7C7}">
      <dsp:nvSpPr>
        <dsp:cNvPr id="0" name=""/>
        <dsp:cNvSpPr/>
      </dsp:nvSpPr>
      <dsp:spPr>
        <a:xfrm rot="16200000">
          <a:off x="839396" y="-839396"/>
          <a:ext cx="2035983" cy="3714776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>
            <a:latin typeface="Arial" pitchFamily="34" charset="0"/>
            <a:cs typeface="Arial" pitchFamily="34" charset="0"/>
          </a:endParaRPr>
        </a:p>
      </dsp:txBody>
      <dsp:txXfrm rot="16200000">
        <a:off x="1093894" y="-1093894"/>
        <a:ext cx="1526987" cy="3714776"/>
      </dsp:txXfrm>
    </dsp:sp>
    <dsp:sp modelId="{F42D1091-8BFD-46BC-B4E0-49E499997EC1}">
      <dsp:nvSpPr>
        <dsp:cNvPr id="0" name=""/>
        <dsp:cNvSpPr/>
      </dsp:nvSpPr>
      <dsp:spPr>
        <a:xfrm>
          <a:off x="3714776" y="0"/>
          <a:ext cx="3714776" cy="2035983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55000" cap="flat" cmpd="thickThin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 smtClean="0">
            <a:latin typeface="Arial" pitchFamily="34" charset="0"/>
            <a:cs typeface="Arial" pitchFamily="34" charset="0"/>
          </a:endParaRPr>
        </a:p>
      </dsp:txBody>
      <dsp:txXfrm>
        <a:off x="3714776" y="0"/>
        <a:ext cx="3714776" cy="1526987"/>
      </dsp:txXfrm>
    </dsp:sp>
    <dsp:sp modelId="{610F6F6B-22F1-4179-A8EF-081FEAE98D7D}">
      <dsp:nvSpPr>
        <dsp:cNvPr id="0" name=""/>
        <dsp:cNvSpPr/>
      </dsp:nvSpPr>
      <dsp:spPr>
        <a:xfrm rot="10800000">
          <a:off x="0" y="2035983"/>
          <a:ext cx="3714776" cy="2035983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55000" cap="flat" cmpd="thickThin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dirty="0">
            <a:latin typeface="Arial" pitchFamily="34" charset="0"/>
            <a:cs typeface="Arial" pitchFamily="34" charset="0"/>
          </a:endParaRPr>
        </a:p>
      </dsp:txBody>
      <dsp:txXfrm rot="10800000">
        <a:off x="0" y="2544978"/>
        <a:ext cx="3714776" cy="1526987"/>
      </dsp:txXfrm>
    </dsp:sp>
    <dsp:sp modelId="{38479A2F-0279-49C5-AEA6-A489FCBCCAA6}">
      <dsp:nvSpPr>
        <dsp:cNvPr id="0" name=""/>
        <dsp:cNvSpPr/>
      </dsp:nvSpPr>
      <dsp:spPr>
        <a:xfrm rot="5400000">
          <a:off x="4554172" y="1196586"/>
          <a:ext cx="2035983" cy="3714776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55000" cap="flat" cmpd="thickThin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>
            <a:solidFill>
              <a:schemeClr val="tx1"/>
            </a:solidFill>
          </a:endParaRPr>
        </a:p>
      </dsp:txBody>
      <dsp:txXfrm rot="5400000">
        <a:off x="4808670" y="1451084"/>
        <a:ext cx="1526987" cy="3714776"/>
      </dsp:txXfrm>
    </dsp:sp>
    <dsp:sp modelId="{CFBE37D3-911F-4665-9A7A-90041E7FFFE9}">
      <dsp:nvSpPr>
        <dsp:cNvPr id="0" name=""/>
        <dsp:cNvSpPr/>
      </dsp:nvSpPr>
      <dsp:spPr>
        <a:xfrm>
          <a:off x="3042572" y="1609846"/>
          <a:ext cx="1344407" cy="852272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Arial" pitchFamily="34" charset="0"/>
              <a:cs typeface="Arial" pitchFamily="34" charset="0"/>
            </a:rPr>
            <a:t>Master in Management</a:t>
          </a:r>
          <a:endParaRPr lang="fr-FR" sz="1400" b="1" kern="1200" dirty="0">
            <a:latin typeface="Arial" pitchFamily="34" charset="0"/>
            <a:cs typeface="Arial" pitchFamily="34" charset="0"/>
          </a:endParaRPr>
        </a:p>
      </dsp:txBody>
      <dsp:txXfrm>
        <a:off x="3042572" y="1609846"/>
        <a:ext cx="1344407" cy="85227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7C8670-4AD0-4643-8F39-2A737FC63FAA}">
      <dsp:nvSpPr>
        <dsp:cNvPr id="0" name=""/>
        <dsp:cNvSpPr/>
      </dsp:nvSpPr>
      <dsp:spPr>
        <a:xfrm>
          <a:off x="0" y="0"/>
          <a:ext cx="3357586" cy="365040"/>
        </a:xfrm>
        <a:prstGeom prst="roundRect">
          <a:avLst/>
        </a:prstGeom>
        <a:solidFill>
          <a:schemeClr val="accent2"/>
        </a:solidFill>
        <a:ln w="55000" cap="flat" cmpd="thickThin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Master in Management  program</a:t>
          </a:r>
          <a:endParaRPr lang="fr-FR" sz="1300" kern="1200" dirty="0"/>
        </a:p>
      </dsp:txBody>
      <dsp:txXfrm>
        <a:off x="0" y="0"/>
        <a:ext cx="3357586" cy="3650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261F1F-FE1B-4186-ACEF-EAD9FBC85FAC}">
      <dsp:nvSpPr>
        <dsp:cNvPr id="0" name=""/>
        <dsp:cNvSpPr/>
      </dsp:nvSpPr>
      <dsp:spPr>
        <a:xfrm>
          <a:off x="219237" y="0"/>
          <a:ext cx="3123572" cy="4000528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D1EDE-E931-4F43-8DE6-EE1D5F6A483F}">
      <dsp:nvSpPr>
        <dsp:cNvPr id="0" name=""/>
        <dsp:cNvSpPr/>
      </dsp:nvSpPr>
      <dsp:spPr>
        <a:xfrm>
          <a:off x="1741448" y="401714"/>
          <a:ext cx="1486262" cy="9698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3rd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year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of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Benke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attestation</a:t>
          </a:r>
          <a:endParaRPr lang="fr-FR" sz="1200" b="1" kern="1200" dirty="0">
            <a:latin typeface="Arial" pitchFamily="34" charset="0"/>
            <a:cs typeface="Arial" pitchFamily="34" charset="0"/>
          </a:endParaRPr>
        </a:p>
      </dsp:txBody>
      <dsp:txXfrm>
        <a:off x="1741448" y="401714"/>
        <a:ext cx="1486262" cy="969888"/>
      </dsp:txXfrm>
    </dsp:sp>
    <dsp:sp modelId="{1645A89A-418A-4D87-895B-DB107CC7CE8C}">
      <dsp:nvSpPr>
        <dsp:cNvPr id="0" name=""/>
        <dsp:cNvSpPr/>
      </dsp:nvSpPr>
      <dsp:spPr>
        <a:xfrm>
          <a:off x="1781023" y="1494471"/>
          <a:ext cx="1407112" cy="982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Fill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in the application,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including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an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offical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language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test</a:t>
          </a:r>
        </a:p>
      </dsp:txBody>
      <dsp:txXfrm>
        <a:off x="1781023" y="1494471"/>
        <a:ext cx="1407112" cy="982942"/>
      </dsp:txXfrm>
    </dsp:sp>
    <dsp:sp modelId="{EF37A41E-8ADD-407B-88C2-2BC778B54090}">
      <dsp:nvSpPr>
        <dsp:cNvPr id="0" name=""/>
        <dsp:cNvSpPr/>
      </dsp:nvSpPr>
      <dsp:spPr>
        <a:xfrm>
          <a:off x="1616497" y="2600281"/>
          <a:ext cx="1736165" cy="8756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Interview in English  or French about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your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motivation for the program, </a:t>
          </a:r>
          <a:r>
            <a:rPr lang="fr-FR" sz="1200" b="1" kern="1200" dirty="0" err="1" smtClean="0">
              <a:latin typeface="Arial" pitchFamily="34" charset="0"/>
              <a:cs typeface="Arial" pitchFamily="34" charset="0"/>
            </a:rPr>
            <a:t>your</a:t>
          </a:r>
          <a:r>
            <a:rPr lang="fr-FR" sz="1200" b="1" kern="1200" dirty="0" smtClean="0">
              <a:latin typeface="Arial" pitchFamily="34" charset="0"/>
              <a:cs typeface="Arial" pitchFamily="34" charset="0"/>
            </a:rPr>
            <a:t> future </a:t>
          </a:r>
        </a:p>
      </dsp:txBody>
      <dsp:txXfrm>
        <a:off x="1616497" y="2600281"/>
        <a:ext cx="1736165" cy="875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E0897-5790-4993-8D1C-EB4D8C9A2A21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C2117-7978-42EA-AF45-565F78A6F88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Page d’introduction:</a:t>
            </a:r>
            <a:r>
              <a:rPr lang="fr-FR" baseline="0" dirty="0" smtClean="0"/>
              <a:t> Nom de l’école et des programmes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Données importantes sur l’ESC Clermont: </a:t>
            </a:r>
          </a:p>
          <a:p>
            <a:r>
              <a:rPr lang="fr-FR" dirty="0" smtClean="0"/>
              <a:t>histoire, </a:t>
            </a:r>
          </a:p>
          <a:p>
            <a:r>
              <a:rPr lang="fr-FR" dirty="0" err="1" smtClean="0"/>
              <a:t>Accreditations</a:t>
            </a:r>
            <a:r>
              <a:rPr lang="fr-FR" dirty="0" smtClean="0"/>
              <a:t> et </a:t>
            </a:r>
            <a:r>
              <a:rPr lang="fr-FR" dirty="0" err="1" smtClean="0"/>
              <a:t>rankings</a:t>
            </a:r>
            <a:endParaRPr lang="fr-FR" dirty="0" smtClean="0"/>
          </a:p>
          <a:p>
            <a:r>
              <a:rPr lang="fr-FR" dirty="0" err="1" smtClean="0"/>
              <a:t>Faculty</a:t>
            </a:r>
            <a:endParaRPr lang="fr-FR" dirty="0" smtClean="0"/>
          </a:p>
          <a:p>
            <a:r>
              <a:rPr lang="fr-FR" dirty="0" smtClean="0"/>
              <a:t>points forts de la recherche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</a:t>
            </a:r>
            <a:r>
              <a:rPr lang="fr-FR" baseline="0" dirty="0" smtClean="0"/>
              <a:t> étudiants internationaux à l’ESC: avantages pour étudiants internationaux, </a:t>
            </a:r>
            <a:r>
              <a:rPr lang="fr-FR" baseline="0" dirty="0" err="1" smtClean="0"/>
              <a:t>video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Pass</a:t>
            </a:r>
            <a:r>
              <a:rPr lang="fr-FR" baseline="0" dirty="0" smtClean="0"/>
              <a:t> World pour témoignages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Programme</a:t>
            </a:r>
            <a:r>
              <a:rPr lang="fr-FR" baseline="0" dirty="0" smtClean="0"/>
              <a:t> Master in Management: </a:t>
            </a:r>
          </a:p>
          <a:p>
            <a:r>
              <a:rPr lang="fr-FR" baseline="0" dirty="0" smtClean="0"/>
              <a:t>0.  Reconnaissance</a:t>
            </a:r>
          </a:p>
          <a:p>
            <a:r>
              <a:rPr lang="fr-FR" baseline="0" dirty="0" smtClean="0"/>
              <a:t>1. </a:t>
            </a:r>
            <a:r>
              <a:rPr lang="fr-FR" baseline="0" dirty="0" err="1" smtClean="0"/>
              <a:t>Features</a:t>
            </a:r>
            <a:r>
              <a:rPr lang="fr-FR" baseline="0" dirty="0" smtClean="0"/>
              <a:t>: Points spécifiques, </a:t>
            </a:r>
            <a:r>
              <a:rPr lang="fr-FR" baseline="0" dirty="0" err="1" smtClean="0"/>
              <a:t>student</a:t>
            </a:r>
            <a:r>
              <a:rPr lang="fr-FR" baseline="0" dirty="0" smtClean="0"/>
              <a:t> profiles</a:t>
            </a:r>
          </a:p>
          <a:p>
            <a:pPr marL="228600" indent="-228600">
              <a:buNone/>
            </a:pPr>
            <a:r>
              <a:rPr lang="fr-FR" baseline="0" dirty="0" smtClean="0"/>
              <a:t>2. Structure</a:t>
            </a:r>
          </a:p>
          <a:p>
            <a:pPr marL="228600" indent="-228600">
              <a:buNone/>
            </a:pPr>
            <a:r>
              <a:rPr lang="fr-FR" baseline="0" dirty="0" smtClean="0"/>
              <a:t>3. Contenus : Programme français et anglais: spécialisations possibles</a:t>
            </a:r>
          </a:p>
          <a:p>
            <a:pPr marL="228600" indent="-228600">
              <a:buNone/>
            </a:pPr>
            <a:r>
              <a:rPr lang="fr-FR" baseline="0" dirty="0" smtClean="0"/>
              <a:t>4. </a:t>
            </a:r>
            <a:r>
              <a:rPr lang="fr-FR" baseline="0" dirty="0" err="1" smtClean="0"/>
              <a:t>Career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opportunities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next</a:t>
            </a:r>
            <a:r>
              <a:rPr lang="fr-FR" dirty="0" smtClean="0"/>
              <a:t> ? Procédure à suivre</a:t>
            </a:r>
          </a:p>
          <a:p>
            <a:endParaRPr lang="fr-FR" dirty="0" smtClean="0"/>
          </a:p>
          <a:p>
            <a:r>
              <a:rPr lang="fr-FR" dirty="0" smtClean="0"/>
              <a:t>MIM:</a:t>
            </a:r>
            <a:r>
              <a:rPr lang="fr-FR" baseline="0" dirty="0" smtClean="0"/>
              <a:t> dossier et entretien + contact 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MSc</a:t>
            </a:r>
            <a:r>
              <a:rPr lang="fr-FR" baseline="0" dirty="0" smtClean="0"/>
              <a:t>: dossier et entretien + contact</a:t>
            </a:r>
          </a:p>
          <a:p>
            <a:endParaRPr lang="fr-FR" baseline="0" dirty="0" smtClean="0"/>
          </a:p>
          <a:p>
            <a:r>
              <a:rPr lang="fr-FR" baseline="0" dirty="0" smtClean="0"/>
              <a:t>Lien site internet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Reminder</a:t>
            </a:r>
            <a:r>
              <a:rPr lang="fr-FR" baseline="0" dirty="0" smtClean="0"/>
              <a:t>: demande de visa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Remerciements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C2117-7978-42EA-AF45-565F78A6F88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2BEB31-E804-446B-9063-3D12CCC4B2F9}" type="datetimeFigureOut">
              <a:rPr lang="fr-FR" smtClean="0"/>
              <a:pPr/>
              <a:t>02/03/2012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EE6D6A-B4BF-4035-8B83-90DA49EB405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Colors" Target="../diagrams/colors4.xml"/><Relationship Id="rId5" Type="http://schemas.openxmlformats.org/officeDocument/2006/relationships/diagramLayout" Target="../diagrams/layout3.xml"/><Relationship Id="rId10" Type="http://schemas.openxmlformats.org/officeDocument/2006/relationships/diagramQuickStyle" Target="../diagrams/quickStyle4.xml"/><Relationship Id="rId4" Type="http://schemas.openxmlformats.org/officeDocument/2006/relationships/diagramData" Target="../diagrams/data3.xml"/><Relationship Id="rId9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5" descr="Logo ESC AACSB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8470" y="285728"/>
            <a:ext cx="441405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642910" y="321468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We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 help </a:t>
            </a: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you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become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valuable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professionals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!</a:t>
            </a:r>
            <a:endParaRPr lang="fr-FR" b="1" dirty="0">
              <a:solidFill>
                <a:srgbClr val="C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00298" y="478632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Master in Management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pPr algn="l"/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728" y="4786322"/>
            <a:ext cx="3786182" cy="26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endParaRPr lang="en-US" sz="1200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928794" y="4143356"/>
            <a:ext cx="3714744" cy="2714644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/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sz="17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342900" algn="ctr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sz="19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1900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1900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			</a:t>
            </a:r>
            <a:endParaRPr lang="en-US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sz="2800" dirty="0" smtClean="0"/>
              <a:t>			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			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Pensées 9"/>
          <p:cNvSpPr/>
          <p:nvPr/>
        </p:nvSpPr>
        <p:spPr>
          <a:xfrm>
            <a:off x="0" y="1214422"/>
            <a:ext cx="3500430" cy="1571636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latin typeface="Arial" pitchFamily="34" charset="0"/>
                <a:cs typeface="Arial" pitchFamily="34" charset="0"/>
              </a:rPr>
              <a:t>Why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choose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Clermont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Graduate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of Management ?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86182" y="785794"/>
            <a:ext cx="5072098" cy="1218026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34290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Internationally </a:t>
            </a:r>
            <a:r>
              <a:rPr lang="en-US" sz="1200" b="1" u="sng" dirty="0" err="1" smtClean="0">
                <a:latin typeface="Arial" pitchFamily="34" charset="0"/>
                <a:cs typeface="Arial" pitchFamily="34" charset="0"/>
              </a:rPr>
              <a:t>recognised</a:t>
            </a: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 programs </a:t>
            </a:r>
          </a:p>
          <a:p>
            <a:pPr marL="742950" lvl="1" indent="-34290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100" b="1" dirty="0" smtClean="0">
                <a:latin typeface="Arial" pitchFamily="34" charset="0"/>
              </a:rPr>
              <a:t>AACSB Accreditation </a:t>
            </a:r>
            <a:r>
              <a:rPr lang="en-US" sz="1100" dirty="0" smtClean="0">
                <a:latin typeface="Arial" pitchFamily="34" charset="0"/>
              </a:rPr>
              <a:t>- ESC Clermont is one of only 5% of </a:t>
            </a: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100" dirty="0" smtClean="0">
                <a:latin typeface="Arial" pitchFamily="34" charset="0"/>
              </a:rPr>
              <a:t>business schools worldwide to possess AACSB </a:t>
            </a: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sz="1100" dirty="0" smtClean="0">
                <a:latin typeface="Arial" pitchFamily="34" charset="0"/>
              </a:rPr>
              <a:t>International (Association to Advance Collegiate Schools of Business)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100" dirty="0" smtClean="0">
              <a:latin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b="1" dirty="0" smtClean="0">
                <a:latin typeface="Arial" pitchFamily="34" charset="0"/>
              </a:rPr>
              <a:t>Ranking -  In the top 50 of the Financial times </a:t>
            </a:r>
            <a:r>
              <a:rPr lang="en-US" sz="1100" dirty="0" smtClean="0">
                <a:latin typeface="Arial" pitchFamily="34" charset="0"/>
              </a:rPr>
              <a:t>in the past 5 years</a:t>
            </a:r>
            <a:endParaRPr lang="fr-FR" sz="1100" dirty="0" smtClean="0">
              <a:latin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786182" y="2357430"/>
            <a:ext cx="5072098" cy="105721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342900" algn="ctr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A chance to develop a professional network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dirty="0" smtClean="0">
              <a:latin typeface="Arial" pitchFamily="34" charset="0"/>
            </a:endParaRP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b="1" dirty="0" smtClean="0">
                <a:latin typeface="Arial" pitchFamily="34" charset="0"/>
              </a:rPr>
              <a:t>Personal Development </a:t>
            </a:r>
            <a:r>
              <a:rPr lang="en-US" sz="1100" dirty="0" smtClean="0">
                <a:latin typeface="Arial" pitchFamily="34" charset="0"/>
              </a:rPr>
              <a:t>program, </a:t>
            </a:r>
            <a:r>
              <a:rPr lang="en-US" sz="1100" b="1" dirty="0" smtClean="0">
                <a:latin typeface="Arial" pitchFamily="34" charset="0"/>
              </a:rPr>
              <a:t>individual coaching </a:t>
            </a:r>
            <a:r>
              <a:rPr lang="en-US" sz="1100" dirty="0" smtClean="0">
                <a:latin typeface="Arial" pitchFamily="34" charset="0"/>
              </a:rPr>
              <a:t>to prepare </a:t>
            </a: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for recruitment interviews, support to find an internship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100" dirty="0" smtClean="0">
              <a:latin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b="1" dirty="0" smtClean="0">
                <a:latin typeface="Arial" pitchFamily="34" charset="0"/>
              </a:rPr>
              <a:t>8000 alumni </a:t>
            </a:r>
            <a:r>
              <a:rPr lang="en-US" sz="1100" dirty="0" smtClean="0">
                <a:latin typeface="Arial" pitchFamily="34" charset="0"/>
              </a:rPr>
              <a:t>professionally active in </a:t>
            </a:r>
            <a:r>
              <a:rPr lang="en-US" sz="1100" b="1" dirty="0" smtClean="0">
                <a:latin typeface="Arial" pitchFamily="34" charset="0"/>
              </a:rPr>
              <a:t>54 countries</a:t>
            </a:r>
            <a:endParaRPr lang="fr-FR" sz="1100" b="1" dirty="0" smtClean="0">
              <a:latin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85984" y="5786454"/>
            <a:ext cx="3500462" cy="574773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marR="0" lvl="1" indent="-342900" algn="ctr" fontAlgn="auto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Size of School  </a:t>
            </a:r>
          </a:p>
          <a:p>
            <a:pPr marL="742950" marR="0" lvl="1" indent="-342900" algn="ctr" fontAlgn="auto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sz="1000" b="1" u="sng" dirty="0" smtClean="0">
              <a:latin typeface="Arial" pitchFamily="34" charset="0"/>
              <a:cs typeface="Arial" pitchFamily="34" charset="0"/>
            </a:endParaRPr>
          </a:p>
          <a:p>
            <a:pPr marL="742950" marR="0" lvl="1" indent="-342900" algn="ctr" fontAlgn="auto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sz="1100" dirty="0" smtClean="0">
                <a:latin typeface="Arial" pitchFamily="34" charset="0"/>
              </a:rPr>
              <a:t>2000 students – smaller class sizes</a:t>
            </a:r>
            <a:endParaRPr lang="fr-FR" sz="1100" dirty="0" smtClean="0">
              <a:latin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86182" y="3714752"/>
            <a:ext cx="5072098" cy="735586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Excellent facilities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b="1" u="sng" dirty="0" smtClean="0">
              <a:latin typeface="Arial" pitchFamily="34" charset="0"/>
              <a:cs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School open 24/7 – Resource center – Wireless connection – 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Multimedia rooms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42844" y="2928934"/>
            <a:ext cx="3500462" cy="1963614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2000" dirty="0" smtClean="0">
                <a:latin typeface="Arial" pitchFamily="34" charset="0"/>
              </a:rPr>
              <a:t> </a:t>
            </a: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High quality Faculty</a:t>
            </a:r>
          </a:p>
          <a:p>
            <a:pPr marL="742950" lvl="1" indent="-342900" algn="just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dirty="0" smtClean="0">
              <a:latin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b="1" dirty="0" smtClean="0">
                <a:latin typeface="Arial" pitchFamily="34" charset="0"/>
              </a:rPr>
              <a:t>A balance mix </a:t>
            </a:r>
            <a:r>
              <a:rPr lang="en-US" sz="1100" dirty="0" smtClean="0">
                <a:latin typeface="Arial" pitchFamily="34" charset="0"/>
              </a:rPr>
              <a:t>between:  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full-time professors (mostly PhDs) and 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guest lecturers : business executives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dirty="0" smtClean="0">
              <a:latin typeface="Arial" pitchFamily="34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100" dirty="0" smtClean="0">
                <a:latin typeface="Arial" pitchFamily="34" charset="0"/>
              </a:rPr>
              <a:t>           </a:t>
            </a:r>
            <a:r>
              <a:rPr lang="en-US" sz="1100" b="1" dirty="0" smtClean="0">
                <a:latin typeface="Arial" pitchFamily="34" charset="0"/>
              </a:rPr>
              <a:t>Areas of Excellence : </a:t>
            </a:r>
            <a:endParaRPr lang="en-US" sz="1000" b="1" dirty="0" smtClean="0">
              <a:latin typeface="Arial" pitchFamily="34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100" dirty="0" smtClean="0">
                <a:latin typeface="Arial" pitchFamily="34" charset="0"/>
              </a:rPr>
              <a:t>Organizational Change  and Development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100" dirty="0" smtClean="0">
                <a:latin typeface="Arial" pitchFamily="34" charset="0"/>
              </a:rPr>
              <a:t>Human Resources Management and Finance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1100" dirty="0" smtClean="0">
                <a:latin typeface="Arial" pitchFamily="34" charset="0"/>
              </a:rPr>
              <a:t>Intercultural and Humanistic Management Education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	</a:t>
            </a:r>
            <a:endParaRPr lang="fr-FR" sz="11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86182" y="4500570"/>
            <a:ext cx="5143536" cy="1203406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			</a:t>
            </a: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A truly international school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b="1" dirty="0" smtClean="0">
                <a:latin typeface="Arial" pitchFamily="34" charset="0"/>
              </a:rPr>
              <a:t>Multicultural class groups: </a:t>
            </a:r>
            <a:r>
              <a:rPr lang="en-US" sz="1100" dirty="0" smtClean="0">
                <a:latin typeface="Arial" pitchFamily="34" charset="0"/>
              </a:rPr>
              <a:t>50 nationalities represented by 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250 international students</a:t>
            </a: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en-US" sz="1100" dirty="0" smtClean="0">
              <a:latin typeface="Arial" pitchFamily="34" charset="0"/>
            </a:endParaRPr>
          </a:p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sz="1100" dirty="0" smtClean="0">
                <a:latin typeface="Arial" pitchFamily="34" charset="0"/>
              </a:rPr>
              <a:t>And over </a:t>
            </a:r>
            <a:r>
              <a:rPr lang="en-US" sz="1100" b="1" dirty="0" smtClean="0">
                <a:latin typeface="Arial" pitchFamily="34" charset="0"/>
              </a:rPr>
              <a:t>100 international partner universities</a:t>
            </a:r>
            <a:endParaRPr lang="fr-FR" sz="11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785786" y="142852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CLERMONT GRADUATE SCHOOL OF MANAGEMENT  </a:t>
            </a:r>
          </a:p>
          <a:p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Key </a:t>
            </a:r>
            <a:r>
              <a:rPr lang="fr-FR" sz="2000" b="1" dirty="0" err="1" smtClean="0">
                <a:latin typeface="Arial" pitchFamily="34" charset="0"/>
                <a:ea typeface="+mj-ea"/>
                <a:cs typeface="Arial" pitchFamily="34" charset="0"/>
              </a:rPr>
              <a:t>facts</a:t>
            </a:r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 and figures</a:t>
            </a:r>
          </a:p>
        </p:txBody>
      </p:sp>
    </p:spTree>
  </p:cSld>
  <p:clrMapOvr>
    <a:masterClrMapping/>
  </p:clrMapOvr>
  <p:transition spd="slow" advClick="0" advTm="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40" y="285728"/>
            <a:ext cx="5543560" cy="11430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 </a:t>
            </a:r>
            <a:r>
              <a:rPr lang="fr-FR" sz="3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Clermont </a:t>
            </a:r>
            <a:r>
              <a:rPr lang="fr-FR" sz="3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Graduate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School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of Management, 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CARE… »</a:t>
            </a:r>
          </a:p>
        </p:txBody>
      </p:sp>
      <p:pic>
        <p:nvPicPr>
          <p:cNvPr id="4" name="Image 3" descr="Logo ESC AACSB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429264"/>
            <a:ext cx="28249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ensées 4"/>
          <p:cNvSpPr/>
          <p:nvPr/>
        </p:nvSpPr>
        <p:spPr>
          <a:xfrm>
            <a:off x="214282" y="214290"/>
            <a:ext cx="3357586" cy="185738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Arial" pitchFamily="34" charset="0"/>
                <a:cs typeface="Arial" pitchFamily="34" charset="0"/>
              </a:rPr>
              <a:t>… and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about international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?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000364" y="5643578"/>
            <a:ext cx="4500594" cy="2857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4295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71736" y="1785926"/>
            <a:ext cx="6215106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Long tradition of welcoming international students (since 1920!)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71736" y="2500306"/>
            <a:ext cx="5643602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Relatively small sized school allows for individual attention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71736" y="321468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Reasonably priced housing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71736" y="371475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Campus in city centre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71736" y="4143380"/>
            <a:ext cx="4371038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Young city – 45,000 students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71736" y="464344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Multiple sports opportunities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71736" y="5143512"/>
            <a:ext cx="4929190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Safest city in France (pop. 100,000+)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286116" y="5786454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Internship/Placement opportunities</a:t>
            </a:r>
          </a:p>
        </p:txBody>
      </p:sp>
    </p:spTree>
  </p:cSld>
  <p:clrMapOvr>
    <a:masterClrMapping/>
  </p:clrMapOvr>
  <p:transition spd="med"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9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9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29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Master in Management</a:t>
            </a:r>
            <a:endParaRPr lang="fr-FR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Logo ESC AACSB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429264"/>
            <a:ext cx="28249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Diagramme 10"/>
          <p:cNvGraphicFramePr/>
          <p:nvPr/>
        </p:nvGraphicFramePr>
        <p:xfrm>
          <a:off x="285720" y="1571612"/>
          <a:ext cx="821537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71472" y="1643050"/>
            <a:ext cx="22860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 recognition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86116" y="1714488"/>
            <a:ext cx="4429156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French </a:t>
            </a:r>
            <a:r>
              <a:rPr lang="fr-FR" sz="1200" b="1" dirty="0" err="1" smtClean="0">
                <a:latin typeface="Arial" pitchFamily="34" charset="0"/>
                <a:cs typeface="Arial" pitchFamily="34" charset="0"/>
              </a:rPr>
              <a:t>Ministry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fr-FR" sz="1200" b="1" dirty="0" err="1" smtClean="0">
                <a:latin typeface="Arial" pitchFamily="34" charset="0"/>
                <a:cs typeface="Arial" pitchFamily="34" charset="0"/>
              </a:rPr>
              <a:t>Higher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Education</a:t>
            </a:r>
          </a:p>
          <a:p>
            <a:pPr lvl="0">
              <a:buFont typeface="Arial" pitchFamily="34" charset="0"/>
              <a:buChar char="•"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In the top 50 of the Financial times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for the </a:t>
            </a:r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third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year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AACSB </a:t>
            </a:r>
            <a:r>
              <a:rPr lang="fr-FR" sz="1200" b="1" dirty="0" err="1" smtClean="0">
                <a:latin typeface="Arial" pitchFamily="34" charset="0"/>
                <a:cs typeface="Arial" pitchFamily="34" charset="0"/>
              </a:rPr>
              <a:t>Accreditation</a:t>
            </a:r>
            <a:endParaRPr lang="fr-FR" sz="12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Conférence des Grandes Ecoles :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Group of French Elite </a:t>
            </a:r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Schools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050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3071810"/>
            <a:ext cx="27860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 </a:t>
            </a:r>
            <a:r>
              <a:rPr lang="fr-F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special</a:t>
            </a:r>
            <a:r>
              <a:rPr lang="fr-F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features</a:t>
            </a:r>
            <a:endParaRPr lang="fr-FR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86116" y="3071810"/>
            <a:ext cx="457203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Allows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to explore all aspects of management</a:t>
            </a:r>
          </a:p>
          <a:p>
            <a:pPr lvl="0">
              <a:buFont typeface="Arial" pitchFamily="34" charset="0"/>
              <a:buChar char="•"/>
            </a:pP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Combines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and practice</a:t>
            </a:r>
          </a:p>
          <a:p>
            <a:pPr lvl="0">
              <a:buFont typeface="Arial" pitchFamily="34" charset="0"/>
              <a:buChar char="•"/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program</a:t>
            </a:r>
          </a:p>
          <a:p>
            <a:pPr lvl="0">
              <a:buFont typeface="Arial" pitchFamily="34" charset="0"/>
              <a:buChar char="•"/>
            </a:pPr>
            <a:r>
              <a:rPr lang="en-GB" sz="1100" b="1" dirty="0" smtClean="0">
                <a:latin typeface="Arial" pitchFamily="34" charset="0"/>
                <a:cs typeface="Arial" pitchFamily="34" charset="0"/>
              </a:rPr>
              <a:t> Two professional internships </a:t>
            </a:r>
            <a:r>
              <a:rPr lang="en-GB" sz="1100" dirty="0" smtClean="0">
                <a:latin typeface="Arial" pitchFamily="34" charset="0"/>
                <a:cs typeface="Arial" pitchFamily="34" charset="0"/>
              </a:rPr>
              <a:t>and the </a:t>
            </a:r>
            <a:r>
              <a:rPr lang="en-GB" sz="1100" b="1" dirty="0" smtClean="0">
                <a:latin typeface="Arial" pitchFamily="34" charset="0"/>
                <a:cs typeface="Arial" pitchFamily="34" charset="0"/>
              </a:rPr>
              <a:t>option to complete an additional one year in a company.</a:t>
            </a:r>
            <a:endParaRPr lang="fr-FR" sz="11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 possible </a:t>
            </a:r>
            <a:r>
              <a:rPr lang="fr-FR" sz="1100" b="1" dirty="0" err="1" smtClean="0">
                <a:latin typeface="Arial" pitchFamily="34" charset="0"/>
                <a:cs typeface="Arial" pitchFamily="34" charset="0"/>
              </a:rPr>
              <a:t>tracks</a:t>
            </a: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lectures in English OR in French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71472" y="4500570"/>
            <a:ext cx="23574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Career</a:t>
            </a:r>
            <a:r>
              <a:rPr lang="fr-F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opportunities</a:t>
            </a:r>
            <a:endParaRPr lang="fr-FR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357554" y="4643446"/>
            <a:ext cx="45720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Human </a:t>
            </a:r>
            <a:r>
              <a:rPr lang="en-US" sz="1100" b="1" dirty="0" err="1" smtClean="0">
                <a:latin typeface="Arial" pitchFamily="34" charset="0"/>
                <a:cs typeface="Arial" pitchFamily="34" charset="0"/>
              </a:rPr>
              <a:t>ressources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  - 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HR Consultant, Team Manager, Cultural Companies Manager, Sales team Manager, Product Manager / Marketing Manager</a:t>
            </a:r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Finance :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Consultant, Management control,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Chartered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accountant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lvl="0">
              <a:buFont typeface="Arial" pitchFamily="34" charset="0"/>
              <a:buChar char="•"/>
            </a:pP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Marketing  - 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Manager / Web Marketing, Chargé d’Etudes / Direction des Etudes,</a:t>
            </a:r>
          </a:p>
          <a:p>
            <a:pPr lvl="0">
              <a:buFont typeface="Arial" pitchFamily="34" charset="0"/>
              <a:buChar char="•"/>
            </a:pPr>
            <a:r>
              <a:rPr lang="fr-FR" sz="1100" b="1" dirty="0" smtClean="0">
                <a:latin typeface="Arial" pitchFamily="34" charset="0"/>
                <a:cs typeface="Arial" pitchFamily="34" charset="0"/>
              </a:rPr>
              <a:t>Project management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Counsultant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Category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Manager / Distribution, Entrepreneur, Manager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a global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scale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and organisation</a:t>
            </a:r>
          </a:p>
          <a:p>
            <a:endParaRPr lang="fr-FR" sz="1000" dirty="0"/>
          </a:p>
        </p:txBody>
      </p:sp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fr-FR" sz="29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Program structure and content</a:t>
            </a:r>
            <a:endParaRPr lang="fr-FR" sz="29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Logo ESC AACSB 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429264"/>
            <a:ext cx="28249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me 6"/>
          <p:cNvGraphicFramePr/>
          <p:nvPr/>
        </p:nvGraphicFramePr>
        <p:xfrm>
          <a:off x="357158" y="857232"/>
          <a:ext cx="7429552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7858148" y="928670"/>
            <a:ext cx="1285852" cy="14287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months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internship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France or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overseas</a:t>
            </a:r>
            <a:endParaRPr lang="fr-F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000496" y="5286388"/>
            <a:ext cx="3857652" cy="13573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‘The sandwich </a:t>
            </a:r>
            <a:r>
              <a:rPr lang="fr-F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</a:t>
            </a:r>
          </a:p>
          <a:p>
            <a:pPr algn="ctr"/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Did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know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First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and Second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mot of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our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students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go onto the ‘Année de césure’? 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fr-F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opportunity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gain Professional </a:t>
            </a:r>
            <a:r>
              <a:rPr lang="fr-F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skills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during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one </a:t>
            </a:r>
            <a:r>
              <a:rPr lang="fr-F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fr-FR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28662" y="1214422"/>
            <a:ext cx="25717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Semester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</a:t>
            </a:r>
          </a:p>
          <a:p>
            <a:pPr lvl="0"/>
            <a:endParaRPr lang="fr-FR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French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track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 </a:t>
            </a:r>
          </a:p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English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track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endParaRPr lang="fr-FR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Corses </a:t>
            </a:r>
            <a:endParaRPr lang="fr-FR" sz="1400" dirty="0" smtClean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714876" y="1214422"/>
            <a:ext cx="27146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Semester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2</a:t>
            </a:r>
          </a:p>
          <a:p>
            <a:pPr lvl="0"/>
            <a:endParaRPr lang="fr-FR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Elective courses </a:t>
            </a:r>
          </a:p>
          <a:p>
            <a:pPr lvl="0"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</a:p>
          <a:p>
            <a:pPr lvl="0" algn="ctr"/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courses</a:t>
            </a:r>
          </a:p>
          <a:p>
            <a:pPr lvl="0"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French OR English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track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14348" y="3071810"/>
            <a:ext cx="36433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Semester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</a:t>
            </a:r>
          </a:p>
          <a:p>
            <a:pPr lvl="0"/>
            <a:endParaRPr lang="fr-FR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Specialised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courses: </a:t>
            </a:r>
          </a:p>
          <a:p>
            <a:pPr lvl="0"/>
            <a:endParaRPr lang="fr-FR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International Management, Cultural </a:t>
            </a:r>
            <a:r>
              <a:rPr lang="fr-FR" sz="1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Diversity</a:t>
            </a: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Marketing, Finance and </a:t>
            </a:r>
            <a:r>
              <a:rPr lang="fr-FR" sz="1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Accounting</a:t>
            </a: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fr-F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Ressources Management, Project management</a:t>
            </a:r>
          </a:p>
          <a:p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714876" y="3143248"/>
            <a:ext cx="32861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Second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Semester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2</a:t>
            </a:r>
          </a:p>
          <a:p>
            <a:pPr lvl="0"/>
            <a:endParaRPr lang="fr-F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Elective courses </a:t>
            </a:r>
          </a:p>
          <a:p>
            <a:pPr lvl="0" algn="ctr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</a:p>
          <a:p>
            <a:pPr lvl="0"/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months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Internship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France or </a:t>
            </a:r>
            <a:r>
              <a:rPr lang="fr-FR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overseas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dirty="0" smtClean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2" grpId="0" animBg="1"/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 ESC AACSB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9005" y="5714992"/>
            <a:ext cx="28249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fr-FR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786050" y="1428736"/>
          <a:ext cx="3357586" cy="37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Diagramme 10"/>
          <p:cNvGraphicFramePr/>
          <p:nvPr/>
        </p:nvGraphicFramePr>
        <p:xfrm>
          <a:off x="2786050" y="2357430"/>
          <a:ext cx="357190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Rectangle 17"/>
          <p:cNvSpPr/>
          <p:nvPr/>
        </p:nvSpPr>
        <p:spPr>
          <a:xfrm>
            <a:off x="285720" y="2071678"/>
            <a:ext cx="1857388" cy="22145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Entry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requirements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Benke</a:t>
            </a:r>
            <a:endParaRPr lang="fr-FR" sz="1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b="1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1400" b="1" u="sng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fr-FR" sz="1400" b="1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discipline</a:t>
            </a:r>
          </a:p>
          <a:p>
            <a:pPr algn="ctr">
              <a:buFontTx/>
              <a:buChar char="-"/>
            </a:pP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French </a:t>
            </a:r>
            <a:r>
              <a:rPr lang="fr-FR" sz="1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track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TCF or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TEF B2 </a:t>
            </a:r>
            <a:r>
              <a:rPr lang="fr-FR" sz="14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level</a:t>
            </a:r>
            <a:endParaRPr lang="fr-FR" sz="14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English track :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IELTS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6.0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 TOEFL (IBT) 80 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Click="0" advTm="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1" grpId="0">
        <p:bldAsOne/>
      </p:bldGraphic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Thanks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attention</a:t>
            </a:r>
            <a:b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hope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see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soon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in </a:t>
            </a:r>
            <a:b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Clermont-Ferrand!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Logo ESC AACSB 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429264"/>
            <a:ext cx="28249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28596" y="4643446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For all questions, </a:t>
            </a:r>
            <a:r>
              <a:rPr lang="fr-FR" sz="2000" b="1" dirty="0" err="1" smtClean="0">
                <a:latin typeface="Arial" pitchFamily="34" charset="0"/>
                <a:ea typeface="+mj-ea"/>
                <a:cs typeface="Arial" pitchFamily="34" charset="0"/>
              </a:rPr>
              <a:t>here</a:t>
            </a:r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fr-FR" sz="2000" b="1" dirty="0" err="1" smtClean="0">
                <a:latin typeface="Arial" pitchFamily="34" charset="0"/>
                <a:ea typeface="+mj-ea"/>
                <a:cs typeface="Arial" pitchFamily="34" charset="0"/>
              </a:rPr>
              <a:t>is</a:t>
            </a:r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fr-FR" sz="2000" b="1" dirty="0" err="1" smtClean="0">
                <a:latin typeface="Arial" pitchFamily="34" charset="0"/>
                <a:ea typeface="+mj-ea"/>
                <a:cs typeface="Arial" pitchFamily="34" charset="0"/>
              </a:rPr>
              <a:t>your</a:t>
            </a:r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 contact </a:t>
            </a:r>
            <a:r>
              <a:rPr lang="fr-FR" sz="2000" b="1" dirty="0" err="1" smtClean="0">
                <a:latin typeface="Arial" pitchFamily="34" charset="0"/>
                <a:ea typeface="+mj-ea"/>
                <a:cs typeface="Arial" pitchFamily="34" charset="0"/>
              </a:rPr>
              <a:t>person</a:t>
            </a:r>
            <a:r>
              <a:rPr lang="fr-FR" sz="2000" b="1" dirty="0" smtClean="0">
                <a:latin typeface="Arial" pitchFamily="34" charset="0"/>
                <a:ea typeface="+mj-ea"/>
                <a:cs typeface="Arial" pitchFamily="34" charset="0"/>
              </a:rPr>
              <a:t>: </a:t>
            </a:r>
            <a:r>
              <a:rPr lang="fr-FR" dirty="0" smtClean="0">
                <a:latin typeface="Arial" pitchFamily="34" charset="0"/>
                <a:ea typeface="+mj-ea"/>
                <a:cs typeface="Arial" pitchFamily="34" charset="0"/>
              </a:rPr>
              <a:t>Marie Franchel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857752" y="4786322"/>
            <a:ext cx="4000528" cy="646331"/>
          </a:xfrm>
          <a:prstGeom prst="rect">
            <a:avLst/>
          </a:prstGeom>
          <a:noFill/>
          <a:ln w="38100" cap="rnd" cmpd="dbl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+ 33 4 73 98 24 15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marie.franchel@esc-clermont.fr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7158" y="192880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Practical</a:t>
            </a:r>
            <a:r>
              <a:rPr lang="fr-FR" sz="2000" b="1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issues: 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Clermont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Graduate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School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of Management 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to help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1472" y="2428868"/>
            <a:ext cx="74295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Aid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financing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studies</a:t>
            </a:r>
            <a:endParaRPr lang="fr-FR" sz="16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Government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housing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benefits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for all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students</a:t>
            </a:r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Student loans available through local banks</a:t>
            </a:r>
          </a:p>
          <a:p>
            <a:pPr>
              <a:buFont typeface="Wingdings" pitchFamily="2" charset="2"/>
              <a:buChar char="v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Some internships may be paid, international</a:t>
            </a:r>
          </a:p>
          <a:p>
            <a:pPr>
              <a:buFont typeface="Wingdings" pitchFamily="2" charset="2"/>
              <a:buChar char="v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Jobs available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in the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region</a:t>
            </a:r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00034" y="3643314"/>
            <a:ext cx="7000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Accommodation</a:t>
            </a: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Student accommodation close to school. All degree-seeking students are given a comprehensive </a:t>
            </a:r>
            <a:r>
              <a:rPr lang="fr-FR" sz="1600" b="1" dirty="0" err="1" smtClean="0">
                <a:latin typeface="Arial" pitchFamily="34" charset="0"/>
                <a:cs typeface="Arial" pitchFamily="34" charset="0"/>
              </a:rPr>
              <a:t>welcoming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 service.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 animBg="1"/>
      <p:bldP spid="11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703</TotalTime>
  <Words>706</Words>
  <Application>Microsoft Office PowerPoint</Application>
  <PresentationFormat>全屏显示(4:3)</PresentationFormat>
  <Paragraphs>163</Paragraphs>
  <Slides>7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Rotonde</vt:lpstr>
      <vt:lpstr>We help you become valuable professionals!</vt:lpstr>
      <vt:lpstr> </vt:lpstr>
      <vt:lpstr>« At Clermont Graduate School of Management,  we CARE… »</vt:lpstr>
      <vt:lpstr> Master in Management</vt:lpstr>
      <vt:lpstr>Program structure and content</vt:lpstr>
      <vt:lpstr>NEXT STEPS</vt:lpstr>
      <vt:lpstr>Thanks for your attention We hope to see you soon in  Clermont-Ferrand!</vt:lpstr>
    </vt:vector>
  </TitlesOfParts>
  <Company>louche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We’ll make you</dc:title>
  <dc:creator>marie.franchel</dc:creator>
  <cp:lastModifiedBy>cueblang</cp:lastModifiedBy>
  <cp:revision>87</cp:revision>
  <dcterms:created xsi:type="dcterms:W3CDTF">2011-11-30T16:57:14Z</dcterms:created>
  <dcterms:modified xsi:type="dcterms:W3CDTF">2012-03-02T04:30:14Z</dcterms:modified>
</cp:coreProperties>
</file>