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676" y="-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41148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4114800"/>
            <a:ext cx="6858000" cy="241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63136" y="4676674"/>
            <a:ext cx="542488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首都经济贸易</a:t>
            </a:r>
            <a:r>
              <a:rPr lang="zh-CN" altLang="en-US" b="1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大学</a:t>
            </a:r>
            <a:r>
              <a:rPr lang="en-US" altLang="zh-CN" b="1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--</a:t>
            </a:r>
            <a:r>
              <a:rPr lang="zh-CN" altLang="en-US" b="1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美国犹他大学</a:t>
            </a:r>
            <a:endParaRPr lang="en-US" altLang="zh-CN" b="1" dirty="0" smtClean="0">
              <a:solidFill>
                <a:schemeClr val="bg1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zh-CN" altLang="en-US" b="1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暑期学期招生</a:t>
            </a:r>
            <a:endParaRPr lang="en-US" altLang="zh-CN" b="1" dirty="0" smtClean="0">
              <a:solidFill>
                <a:schemeClr val="bg1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en-US" altLang="zh-CN" sz="1400" b="1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Capital </a:t>
            </a:r>
            <a:r>
              <a:rPr lang="en-US" altLang="zh-CN" sz="1400" b="1" dirty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University of </a:t>
            </a:r>
            <a:r>
              <a:rPr lang="en-US" altLang="zh-CN" sz="1400" b="1" dirty="0" err="1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Economic&amp;Business</a:t>
            </a:r>
            <a:r>
              <a:rPr lang="en-US" altLang="zh-CN" sz="1400" b="1" dirty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 </a:t>
            </a:r>
            <a:r>
              <a:rPr lang="en-US" altLang="zh-CN" sz="1400" b="1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&amp;</a:t>
            </a:r>
            <a:r>
              <a:rPr lang="en-US" altLang="zh-CN" sz="1400" b="1" dirty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 University of Utah</a:t>
            </a:r>
            <a:endParaRPr lang="en-US" altLang="zh-CN" sz="1400" b="1" dirty="0" smtClean="0">
              <a:solidFill>
                <a:schemeClr val="bg1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en-US" altLang="zh-CN" sz="1400" b="1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Summer Semester </a:t>
            </a:r>
            <a:r>
              <a:rPr lang="en-US" altLang="zh-CN" sz="1400" b="1" dirty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E</a:t>
            </a:r>
            <a:r>
              <a:rPr lang="en-US" altLang="zh-CN" sz="1400" b="1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nrollment</a:t>
            </a:r>
            <a:endParaRPr lang="zh-CN" altLang="en-US" sz="1400" b="1" dirty="0">
              <a:solidFill>
                <a:schemeClr val="bg1"/>
              </a:solidFill>
              <a:latin typeface="Ebrima" pitchFamily="2" charset="0"/>
              <a:cs typeface="Ebrim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4781" y="5801195"/>
            <a:ext cx="5929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课程：</a:t>
            </a:r>
            <a:endParaRPr lang="en-US" altLang="zh-CN" sz="14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Ebrima" pitchFamily="2" charset="0"/>
            </a:endParaRPr>
          </a:p>
          <a:p>
            <a:r>
              <a:rPr lang="zh-CN" altLang="zh-CN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美国</a:t>
            </a:r>
            <a:r>
              <a:rPr lang="zh-CN" altLang="zh-CN" sz="1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公共管理政策；美国政府预算与金融管理；项目评估；美国经济史。</a:t>
            </a:r>
            <a:endParaRPr lang="zh-CN" altLang="en-US" sz="14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Ebrima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4909" y="6431174"/>
            <a:ext cx="3236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选拔对象：</a:t>
            </a:r>
            <a:endParaRPr lang="en-US" altLang="zh-CN" sz="14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Ebrima" pitchFamily="2" charset="0"/>
            </a:endParaRPr>
          </a:p>
          <a:p>
            <a:r>
              <a: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首都经济贸易大学研究生，优秀本科生</a:t>
            </a:r>
            <a:endParaRPr lang="zh-CN" altLang="en-US" sz="14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Ebrim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3165" y="7059862"/>
            <a:ext cx="5377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招生席位、条件：</a:t>
            </a:r>
            <a:endParaRPr lang="en-US" altLang="zh-CN" sz="14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Ebrima" pitchFamily="2" charset="0"/>
            </a:endParaRPr>
          </a:p>
          <a:p>
            <a:r>
              <a: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全校范围</a:t>
            </a:r>
            <a:r>
              <a:rPr lang="en-US" altLang="zh-CN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25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人；英语四级以上、或具有</a:t>
            </a:r>
            <a:r>
              <a:rPr lang="en-US" altLang="zh-CN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TOFEL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、</a:t>
            </a:r>
            <a:r>
              <a:rPr lang="en-US" altLang="zh-CN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IELTS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成绩者优先</a:t>
            </a:r>
            <a:endParaRPr lang="en-US" altLang="zh-CN" sz="1400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Ebrima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3648" y="7654332"/>
            <a:ext cx="53783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报名事项：</a:t>
            </a:r>
            <a:endParaRPr lang="en-US" altLang="zh-CN" sz="14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Ebrima" pitchFamily="2" charset="0"/>
            </a:endParaRPr>
          </a:p>
          <a:p>
            <a:r>
              <a: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截止日期</a:t>
            </a:r>
            <a:r>
              <a:rPr lang="en-US" altLang="zh-CN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2016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年</a:t>
            </a:r>
            <a:r>
              <a:rPr lang="en-US" altLang="zh-CN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4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月</a:t>
            </a:r>
            <a:r>
              <a:rPr lang="en-US" altLang="zh-CN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15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日；报名地点：博纳楼</a:t>
            </a:r>
            <a:r>
              <a:rPr lang="en-US" altLang="zh-CN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7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层经济学院办公室</a:t>
            </a:r>
            <a:endParaRPr lang="en-US" altLang="zh-CN" sz="1400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Ebrima" pitchFamily="2" charset="0"/>
            </a:endParaRPr>
          </a:p>
          <a:p>
            <a:r>
              <a: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报名联系：赵老师；电话：</a:t>
            </a:r>
            <a:r>
              <a:rPr lang="en-US" altLang="zh-CN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83951802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6565" y="8472453"/>
            <a:ext cx="42156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详细事项请见经济学院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ECO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网站：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http</a:t>
            </a:r>
            <a:r>
              <a:rPr lang="en-US" altLang="zh-CN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://eco.cueb.edu.cn/</a:t>
            </a:r>
            <a:endParaRPr lang="en-US" altLang="zh-CN" sz="1200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861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3020496" cy="302049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" y="3001459"/>
            <a:ext cx="3010790" cy="25717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495" y="0"/>
            <a:ext cx="3837505" cy="300145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495" y="2991991"/>
            <a:ext cx="3837505" cy="2564501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-24710" y="5580250"/>
            <a:ext cx="6858000" cy="241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63135" y="6012160"/>
            <a:ext cx="542488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首都经济贸易</a:t>
            </a:r>
            <a:r>
              <a:rPr lang="zh-CN" altLang="en-US" b="1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大学</a:t>
            </a:r>
            <a:r>
              <a:rPr lang="en-US" altLang="zh-CN" b="1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--</a:t>
            </a:r>
            <a:r>
              <a:rPr lang="zh-CN" altLang="en-US" b="1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美国犹他大学</a:t>
            </a:r>
            <a:endParaRPr lang="en-US" altLang="zh-CN" b="1" dirty="0" smtClean="0">
              <a:solidFill>
                <a:schemeClr val="bg1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zh-CN" altLang="en-US" b="1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暑期学期招生</a:t>
            </a:r>
            <a:endParaRPr lang="en-US" altLang="zh-CN" b="1" dirty="0" smtClean="0">
              <a:solidFill>
                <a:schemeClr val="bg1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en-US" altLang="zh-CN" sz="1400" b="1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Capital </a:t>
            </a:r>
            <a:r>
              <a:rPr lang="en-US" altLang="zh-CN" sz="1400" b="1" dirty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University of </a:t>
            </a:r>
            <a:r>
              <a:rPr lang="en-US" altLang="zh-CN" sz="1400" b="1" dirty="0" err="1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Economic&amp;Business</a:t>
            </a:r>
            <a:r>
              <a:rPr lang="en-US" altLang="zh-CN" sz="1400" b="1" dirty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 </a:t>
            </a:r>
            <a:r>
              <a:rPr lang="en-US" altLang="zh-CN" sz="1400" b="1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&amp;</a:t>
            </a:r>
            <a:r>
              <a:rPr lang="en-US" altLang="zh-CN" sz="1400" b="1" dirty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 University of Utah</a:t>
            </a:r>
            <a:endParaRPr lang="en-US" altLang="zh-CN" sz="1400" b="1" dirty="0" smtClean="0">
              <a:solidFill>
                <a:schemeClr val="bg1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en-US" altLang="zh-CN" sz="1400" b="1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Summer Semester </a:t>
            </a:r>
            <a:r>
              <a:rPr lang="en-US" altLang="zh-CN" sz="1400" b="1" dirty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E</a:t>
            </a:r>
            <a:r>
              <a:rPr lang="en-US" altLang="zh-CN" sz="1400" b="1" dirty="0" smtClean="0">
                <a:solidFill>
                  <a:schemeClr val="bg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nrollment</a:t>
            </a:r>
            <a:endParaRPr lang="zh-CN" altLang="en-US" sz="1400" b="1" dirty="0">
              <a:solidFill>
                <a:schemeClr val="bg1"/>
              </a:solidFill>
              <a:latin typeface="Ebrima" pitchFamily="2" charset="0"/>
              <a:cs typeface="Ebrima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7756" y="7128402"/>
            <a:ext cx="5929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课程：</a:t>
            </a:r>
            <a:endParaRPr lang="en-US" altLang="zh-CN" sz="14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Ebrima" pitchFamily="2" charset="0"/>
            </a:endParaRPr>
          </a:p>
          <a:p>
            <a:r>
              <a:rPr lang="zh-CN" altLang="zh-CN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美国</a:t>
            </a:r>
            <a:r>
              <a:rPr lang="zh-CN" altLang="zh-CN" sz="1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公共管理政策；美国政府预算与金融管理；项目评估；美国经济史。</a:t>
            </a:r>
            <a:endParaRPr lang="zh-CN" altLang="en-US" sz="14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Ebrima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6378" y="7654332"/>
            <a:ext cx="53783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报名事项：</a:t>
            </a:r>
            <a:endParaRPr lang="en-US" altLang="zh-CN" sz="14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Ebrima" pitchFamily="2" charset="0"/>
            </a:endParaRPr>
          </a:p>
          <a:p>
            <a:r>
              <a: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截止日期</a:t>
            </a:r>
            <a:r>
              <a:rPr lang="en-US" altLang="zh-CN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2016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年</a:t>
            </a:r>
            <a:r>
              <a:rPr lang="en-US" altLang="zh-CN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4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月</a:t>
            </a:r>
            <a:r>
              <a:rPr lang="en-US" altLang="zh-CN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15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日；报名地点：博纳楼</a:t>
            </a:r>
            <a:r>
              <a:rPr lang="en-US" altLang="zh-CN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7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层经济学院办公室</a:t>
            </a:r>
            <a:endParaRPr lang="en-US" altLang="zh-CN" sz="1400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Ebrima" pitchFamily="2" charset="0"/>
            </a:endParaRPr>
          </a:p>
          <a:p>
            <a:r>
              <a: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报名联系：赵老师；电话：</a:t>
            </a:r>
            <a:r>
              <a:rPr lang="en-US" altLang="zh-CN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83951802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6565" y="8472453"/>
            <a:ext cx="42156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详细事项请见经济学院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ECO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网站：</a:t>
            </a:r>
            <a:r>
              <a:rPr lang="en-US" altLang="zh-CN" sz="1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http</a:t>
            </a:r>
            <a:r>
              <a:rPr lang="en-US" altLang="zh-CN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Ebrima" pitchFamily="2" charset="0"/>
              </a:rPr>
              <a:t>://eco.cueb.edu.cn/</a:t>
            </a:r>
            <a:endParaRPr lang="en-US" altLang="zh-CN" sz="1200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268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208</Words>
  <Application>Microsoft Office PowerPoint</Application>
  <PresentationFormat>全屏显示(4:3)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thinkpad</dc:creator>
  <cp:lastModifiedBy>thinkpad</cp:lastModifiedBy>
  <cp:revision>5</cp:revision>
  <dcterms:created xsi:type="dcterms:W3CDTF">2016-04-11T02:42:56Z</dcterms:created>
  <dcterms:modified xsi:type="dcterms:W3CDTF">2016-04-11T03:12:34Z</dcterms:modified>
</cp:coreProperties>
</file>